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heme/theme2.xml" ContentType="application/vnd.openxmlformats-officedocument.them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2.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3.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4.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5.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6.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7.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8.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notesSlides/notesSlide9.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28"/>
  </p:notesMasterIdLst>
  <p:sldIdLst>
    <p:sldId id="280" r:id="rId2"/>
    <p:sldId id="281" r:id="rId3"/>
    <p:sldId id="284" r:id="rId4"/>
    <p:sldId id="283" r:id="rId5"/>
    <p:sldId id="285" r:id="rId6"/>
    <p:sldId id="286" r:id="rId7"/>
    <p:sldId id="257" r:id="rId8"/>
    <p:sldId id="258" r:id="rId9"/>
    <p:sldId id="272" r:id="rId10"/>
    <p:sldId id="277" r:id="rId11"/>
    <p:sldId id="279" r:id="rId12"/>
    <p:sldId id="276" r:id="rId13"/>
    <p:sldId id="270" r:id="rId14"/>
    <p:sldId id="259" r:id="rId15"/>
    <p:sldId id="261" r:id="rId16"/>
    <p:sldId id="262" r:id="rId17"/>
    <p:sldId id="264" r:id="rId18"/>
    <p:sldId id="287" r:id="rId19"/>
    <p:sldId id="288" r:id="rId20"/>
    <p:sldId id="289" r:id="rId21"/>
    <p:sldId id="290" r:id="rId22"/>
    <p:sldId id="291" r:id="rId23"/>
    <p:sldId id="292" r:id="rId24"/>
    <p:sldId id="293" r:id="rId25"/>
    <p:sldId id="294" r:id="rId26"/>
    <p:sldId id="295" r:id="rId2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p:cViewPr varScale="1">
        <p:scale>
          <a:sx n="150" d="100"/>
          <a:sy n="150" d="100"/>
        </p:scale>
        <p:origin x="2094" y="12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56AF3E0-7DDD-799C-7D9C-D63F9DCCDA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noProof="1"/>
            </a:lvl1pPr>
          </a:lstStyle>
          <a:p>
            <a:endParaRPr lang="zh-CN" altLang="en-US"/>
          </a:p>
        </p:txBody>
      </p:sp>
      <p:sp>
        <p:nvSpPr>
          <p:cNvPr id="3" name="日期占位符 2">
            <a:extLst>
              <a:ext uri="{FF2B5EF4-FFF2-40B4-BE49-F238E27FC236}">
                <a16:creationId xmlns:a16="http://schemas.microsoft.com/office/drawing/2014/main" id="{28AA09F8-7602-305A-DEDA-C6DCC841BB1A}"/>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noProof="1" smtClean="0"/>
            </a:lvl1pPr>
          </a:lstStyle>
          <a:p>
            <a:fld id="{D2A48B96-639E-45A3-A0BA-2464DFDB1FAA}" type="datetimeFigureOut">
              <a:rPr lang="zh-CN" altLang="en-US"/>
              <a:pPr/>
              <a:t>2025/1/10</a:t>
            </a:fld>
            <a:endParaRPr lang="zh-CN" altLang="en-US"/>
          </a:p>
        </p:txBody>
      </p:sp>
      <p:sp>
        <p:nvSpPr>
          <p:cNvPr id="20484" name="幻灯片图像占位符 3">
            <a:extLst>
              <a:ext uri="{FF2B5EF4-FFF2-40B4-BE49-F238E27FC236}">
                <a16:creationId xmlns:a16="http://schemas.microsoft.com/office/drawing/2014/main" id="{A66B4FAC-95AC-BF91-DE35-D07519710D22}"/>
              </a:ext>
            </a:extLst>
          </p:cNvPr>
          <p:cNvSpPr>
            <a:spLocks noGrp="1" noRot="1" noChangeAspect="1" noChangeArrowheads="1"/>
          </p:cNvSpPr>
          <p:nvPr>
            <p:ph type="sldImg" idx="4294967295"/>
          </p:nvPr>
        </p:nvSpPr>
        <p:spPr bwMode="auto">
          <a:xfrm>
            <a:off x="1371600" y="1143000"/>
            <a:ext cx="4114800" cy="30861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20485" name="备注占位符 4">
            <a:extLst>
              <a:ext uri="{FF2B5EF4-FFF2-40B4-BE49-F238E27FC236}">
                <a16:creationId xmlns:a16="http://schemas.microsoft.com/office/drawing/2014/main" id="{A5B770AF-200A-5ADC-B95A-A8DECD49DA13}"/>
              </a:ext>
            </a:extLst>
          </p:cNvPr>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a:extLst>
              <a:ext uri="{FF2B5EF4-FFF2-40B4-BE49-F238E27FC236}">
                <a16:creationId xmlns:a16="http://schemas.microsoft.com/office/drawing/2014/main" id="{1F556CDA-4FDF-3B19-1FF2-F32139046A9F}"/>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noProof="1"/>
            </a:lvl1pPr>
          </a:lstStyle>
          <a:p>
            <a:endParaRPr lang="zh-CN" altLang="en-US"/>
          </a:p>
        </p:txBody>
      </p:sp>
      <p:sp>
        <p:nvSpPr>
          <p:cNvPr id="7" name="灯片编号占位符 6">
            <a:extLst>
              <a:ext uri="{FF2B5EF4-FFF2-40B4-BE49-F238E27FC236}">
                <a16:creationId xmlns:a16="http://schemas.microsoft.com/office/drawing/2014/main" id="{77B72B4A-3330-1CF2-94C2-F9DF5C374859}"/>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747DE68B-CF70-4779-A0BE-B12830505B0D}"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1200" kern="1200">
        <a:solidFill>
          <a:schemeClr val="tx1"/>
        </a:solidFill>
        <a:latin typeface="+mn-lt"/>
        <a:ea typeface="+mn-ea"/>
        <a:cs typeface="+mn-cs"/>
      </a:defRPr>
    </a:lvl2pPr>
    <a:lvl3pPr marL="914400" algn="l" rtl="0" fontAlgn="base">
      <a:spcBef>
        <a:spcPct val="0"/>
      </a:spcBef>
      <a:spcAft>
        <a:spcPct val="0"/>
      </a:spcAft>
      <a:defRPr sz="1200" kern="1200">
        <a:solidFill>
          <a:schemeClr val="tx1"/>
        </a:solidFill>
        <a:latin typeface="+mn-lt"/>
        <a:ea typeface="+mn-ea"/>
        <a:cs typeface="+mn-cs"/>
      </a:defRPr>
    </a:lvl3pPr>
    <a:lvl4pPr marL="1371600" algn="l" rtl="0" fontAlgn="base">
      <a:spcBef>
        <a:spcPct val="0"/>
      </a:spcBef>
      <a:spcAft>
        <a:spcPct val="0"/>
      </a:spcAft>
      <a:defRPr sz="1200" kern="1200">
        <a:solidFill>
          <a:schemeClr val="tx1"/>
        </a:solidFill>
        <a:latin typeface="+mn-lt"/>
        <a:ea typeface="+mn-ea"/>
        <a:cs typeface="+mn-cs"/>
      </a:defRPr>
    </a:lvl4pPr>
    <a:lvl5pPr marL="1828800" algn="l" rtl="0" fontAlgn="base">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a:extLst>
              <a:ext uri="{FF2B5EF4-FFF2-40B4-BE49-F238E27FC236}">
                <a16:creationId xmlns:a16="http://schemas.microsoft.com/office/drawing/2014/main" id="{79FD07F2-CB7E-5D91-D37C-78C5CFB3FE76}"/>
              </a:ext>
            </a:extLst>
          </p:cNvPr>
          <p:cNvSpPr>
            <a:spLocks noGrp="1" noRot="1" noChangeAspect="1" noChangeArrowheads="1"/>
          </p:cNvSpPr>
          <p:nvPr>
            <p:ph type="sldImg" idx="4294967295"/>
          </p:nvPr>
        </p:nvSpPr>
        <p:spPr>
          <a:ln>
            <a:miter lim="800000"/>
          </a:ln>
        </p:spPr>
      </p:sp>
      <p:sp>
        <p:nvSpPr>
          <p:cNvPr id="22530" name="备注占位符 2">
            <a:extLst>
              <a:ext uri="{FF2B5EF4-FFF2-40B4-BE49-F238E27FC236}">
                <a16:creationId xmlns:a16="http://schemas.microsoft.com/office/drawing/2014/main" id="{C2C4E309-5580-A5A2-0C9F-12EE86370A33}"/>
              </a:ext>
            </a:extLst>
          </p:cNvPr>
          <p:cNvSpPr>
            <a:spLocks noGrp="1" noChangeArrowheads="1"/>
          </p:cNvSpPr>
          <p:nvPr>
            <p:ph type="body" idx="4294967295"/>
          </p:nvPr>
        </p:nvSpPr>
        <p:spPr/>
        <p:txBody>
          <a:bodyPr/>
          <a:lstStyle/>
          <a:p>
            <a:endParaRPr lang="zh-CN" altLang="en-US"/>
          </a:p>
        </p:txBody>
      </p:sp>
      <p:sp>
        <p:nvSpPr>
          <p:cNvPr id="22531" name="灯片编号占位符 3">
            <a:extLst>
              <a:ext uri="{FF2B5EF4-FFF2-40B4-BE49-F238E27FC236}">
                <a16:creationId xmlns:a16="http://schemas.microsoft.com/office/drawing/2014/main" id="{FE83A892-06B6-6985-DA89-5BA7A865BF1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9E7B25B-DF56-4605-85E2-410695A7B737}" type="slidenum">
              <a:rPr lang="zh-CN" altLang="en-US"/>
              <a:pPr/>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a:extLst>
              <a:ext uri="{FF2B5EF4-FFF2-40B4-BE49-F238E27FC236}">
                <a16:creationId xmlns:a16="http://schemas.microsoft.com/office/drawing/2014/main" id="{7873481D-3BDD-EA5D-3494-5AB32D97389E}"/>
              </a:ext>
            </a:extLst>
          </p:cNvPr>
          <p:cNvSpPr>
            <a:spLocks noGrp="1" noRot="1" noChangeAspect="1" noChangeArrowheads="1"/>
          </p:cNvSpPr>
          <p:nvPr>
            <p:ph type="sldImg" idx="4294967295"/>
          </p:nvPr>
        </p:nvSpPr>
        <p:spPr>
          <a:ln>
            <a:miter lim="800000"/>
          </a:ln>
        </p:spPr>
      </p:sp>
      <p:sp>
        <p:nvSpPr>
          <p:cNvPr id="24578" name="文本占位符 2">
            <a:extLst>
              <a:ext uri="{FF2B5EF4-FFF2-40B4-BE49-F238E27FC236}">
                <a16:creationId xmlns:a16="http://schemas.microsoft.com/office/drawing/2014/main" id="{F4B9447E-AC85-EBAB-5DC4-BBA9AC4836FD}"/>
              </a:ext>
            </a:extLst>
          </p:cNvPr>
          <p:cNvSpPr>
            <a:spLocks noGrp="1" noChangeArrowheads="1"/>
          </p:cNvSpPr>
          <p:nvPr>
            <p:ph type="body" idx="4294967295"/>
          </p:nvPr>
        </p:nvSpPr>
        <p:spPr/>
        <p:txBody>
          <a:bodyPr/>
          <a:lstStyle/>
          <a:p>
            <a:endParaRPr lang="en-US" altLang="zh-CN">
              <a:sym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a:extLst>
              <a:ext uri="{FF2B5EF4-FFF2-40B4-BE49-F238E27FC236}">
                <a16:creationId xmlns:a16="http://schemas.microsoft.com/office/drawing/2014/main" id="{D6C0593B-A46D-57F1-7287-AA25EB25FB2D}"/>
              </a:ext>
            </a:extLst>
          </p:cNvPr>
          <p:cNvSpPr>
            <a:spLocks noGrp="1" noRot="1" noChangeAspect="1" noChangeArrowheads="1"/>
          </p:cNvSpPr>
          <p:nvPr>
            <p:ph type="sldImg" idx="4294967295"/>
          </p:nvPr>
        </p:nvSpPr>
        <p:spPr>
          <a:ln>
            <a:miter lim="800000"/>
          </a:ln>
        </p:spPr>
      </p:sp>
      <p:sp>
        <p:nvSpPr>
          <p:cNvPr id="29698" name="文本占位符 2">
            <a:extLst>
              <a:ext uri="{FF2B5EF4-FFF2-40B4-BE49-F238E27FC236}">
                <a16:creationId xmlns:a16="http://schemas.microsoft.com/office/drawing/2014/main" id="{A5233910-6C7B-F5ED-A1DC-6066B35F1353}"/>
              </a:ext>
            </a:extLst>
          </p:cNvPr>
          <p:cNvSpPr>
            <a:spLocks noGrp="1" noChangeArrowheads="1"/>
          </p:cNvSpPr>
          <p:nvPr>
            <p:ph type="body" idx="4294967295"/>
          </p:nvPr>
        </p:nvSpPr>
        <p:spPr/>
        <p:txBody>
          <a:bodyPr/>
          <a:lstStyle/>
          <a:p>
            <a:endParaRPr lang="en-US" altLang="zh-CN">
              <a:sym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a:extLst>
              <a:ext uri="{FF2B5EF4-FFF2-40B4-BE49-F238E27FC236}">
                <a16:creationId xmlns:a16="http://schemas.microsoft.com/office/drawing/2014/main" id="{5539C8BF-1CD0-F980-5933-30618B24C347}"/>
              </a:ext>
            </a:extLst>
          </p:cNvPr>
          <p:cNvSpPr>
            <a:spLocks noGrp="1" noRot="1" noChangeAspect="1" noChangeArrowheads="1"/>
          </p:cNvSpPr>
          <p:nvPr>
            <p:ph type="sldImg" idx="4294967295"/>
          </p:nvPr>
        </p:nvSpPr>
        <p:spPr>
          <a:ln>
            <a:miter lim="800000"/>
          </a:ln>
        </p:spPr>
      </p:sp>
      <p:sp>
        <p:nvSpPr>
          <p:cNvPr id="31746" name="备注占位符 2">
            <a:extLst>
              <a:ext uri="{FF2B5EF4-FFF2-40B4-BE49-F238E27FC236}">
                <a16:creationId xmlns:a16="http://schemas.microsoft.com/office/drawing/2014/main" id="{AE7E4B12-B444-CC59-3BE6-13AD7DDC2FBE}"/>
              </a:ext>
            </a:extLst>
          </p:cNvPr>
          <p:cNvSpPr>
            <a:spLocks noGrp="1" noChangeArrowheads="1"/>
          </p:cNvSpPr>
          <p:nvPr>
            <p:ph type="body" idx="4294967295"/>
          </p:nvPr>
        </p:nvSpPr>
        <p:spPr/>
        <p:txBody>
          <a:bodyPr/>
          <a:lstStyle/>
          <a:p>
            <a:endParaRPr lang="zh-CN" altLang="en-US"/>
          </a:p>
        </p:txBody>
      </p:sp>
      <p:sp>
        <p:nvSpPr>
          <p:cNvPr id="31747" name="灯片编号占位符 3">
            <a:extLst>
              <a:ext uri="{FF2B5EF4-FFF2-40B4-BE49-F238E27FC236}">
                <a16:creationId xmlns:a16="http://schemas.microsoft.com/office/drawing/2014/main" id="{EF966396-16F9-3B4D-DD3A-ACCBE856693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8F9F25A-09DE-48E1-B316-7D2F9C3C872B}" type="slidenum">
              <a:rPr lang="zh-CN" altLang="en-US"/>
              <a:pPr/>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a:extLst>
              <a:ext uri="{FF2B5EF4-FFF2-40B4-BE49-F238E27FC236}">
                <a16:creationId xmlns:a16="http://schemas.microsoft.com/office/drawing/2014/main" id="{65F0AA9C-AB9F-353C-5CCA-C45AF30654B3}"/>
              </a:ext>
            </a:extLst>
          </p:cNvPr>
          <p:cNvSpPr>
            <a:spLocks noGrp="1" noRot="1" noChangeAspect="1" noChangeArrowheads="1"/>
          </p:cNvSpPr>
          <p:nvPr>
            <p:ph type="sldImg" idx="4294967295"/>
          </p:nvPr>
        </p:nvSpPr>
        <p:spPr>
          <a:ln>
            <a:miter lim="800000"/>
          </a:ln>
        </p:spPr>
      </p:sp>
      <p:sp>
        <p:nvSpPr>
          <p:cNvPr id="33794" name="备注占位符 2">
            <a:extLst>
              <a:ext uri="{FF2B5EF4-FFF2-40B4-BE49-F238E27FC236}">
                <a16:creationId xmlns:a16="http://schemas.microsoft.com/office/drawing/2014/main" id="{7EEC3443-AF30-2BAF-276B-06338F3C1E11}"/>
              </a:ext>
            </a:extLst>
          </p:cNvPr>
          <p:cNvSpPr>
            <a:spLocks noGrp="1" noChangeArrowheads="1"/>
          </p:cNvSpPr>
          <p:nvPr>
            <p:ph type="body" idx="4294967295"/>
          </p:nvPr>
        </p:nvSpPr>
        <p:spPr/>
        <p:txBody>
          <a:bodyPr/>
          <a:lstStyle/>
          <a:p>
            <a:endParaRPr lang="zh-CN" altLang="en-US"/>
          </a:p>
        </p:txBody>
      </p:sp>
      <p:sp>
        <p:nvSpPr>
          <p:cNvPr id="33795" name="灯片编号占位符 3">
            <a:extLst>
              <a:ext uri="{FF2B5EF4-FFF2-40B4-BE49-F238E27FC236}">
                <a16:creationId xmlns:a16="http://schemas.microsoft.com/office/drawing/2014/main" id="{2A2853CA-4F4F-BB96-6797-958027FF2FD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99E5F31-3A4F-4699-B6A0-B3F57E9DABB0}" type="slidenum">
              <a:rPr lang="zh-CN" altLang="en-US"/>
              <a:pPr/>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a:extLst>
              <a:ext uri="{FF2B5EF4-FFF2-40B4-BE49-F238E27FC236}">
                <a16:creationId xmlns:a16="http://schemas.microsoft.com/office/drawing/2014/main" id="{2325757A-681F-B136-8756-0E05A0E4FB56}"/>
              </a:ext>
            </a:extLst>
          </p:cNvPr>
          <p:cNvSpPr>
            <a:spLocks noGrp="1" noRot="1" noChangeAspect="1" noChangeArrowheads="1"/>
          </p:cNvSpPr>
          <p:nvPr>
            <p:ph type="sldImg" idx="4294967295"/>
          </p:nvPr>
        </p:nvSpPr>
        <p:spPr>
          <a:ln>
            <a:miter lim="800000"/>
          </a:ln>
        </p:spPr>
      </p:sp>
      <p:sp>
        <p:nvSpPr>
          <p:cNvPr id="35842" name="备注占位符 2">
            <a:extLst>
              <a:ext uri="{FF2B5EF4-FFF2-40B4-BE49-F238E27FC236}">
                <a16:creationId xmlns:a16="http://schemas.microsoft.com/office/drawing/2014/main" id="{AA0A01B1-4904-34EB-8235-E6B71C06B9EB}"/>
              </a:ext>
            </a:extLst>
          </p:cNvPr>
          <p:cNvSpPr>
            <a:spLocks noGrp="1" noChangeArrowheads="1"/>
          </p:cNvSpPr>
          <p:nvPr>
            <p:ph type="body" idx="4294967295"/>
          </p:nvPr>
        </p:nvSpPr>
        <p:spPr/>
        <p:txBody>
          <a:bodyPr/>
          <a:lstStyle/>
          <a:p>
            <a:endParaRPr lang="zh-CN" altLang="en-US"/>
          </a:p>
        </p:txBody>
      </p:sp>
      <p:sp>
        <p:nvSpPr>
          <p:cNvPr id="35843" name="灯片编号占位符 3">
            <a:extLst>
              <a:ext uri="{FF2B5EF4-FFF2-40B4-BE49-F238E27FC236}">
                <a16:creationId xmlns:a16="http://schemas.microsoft.com/office/drawing/2014/main" id="{4DF65744-2463-E578-18C5-AFAFDB51889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125090D-BC20-4898-9647-A59A709236E4}" type="slidenum">
              <a:rPr lang="zh-CN" altLang="en-US"/>
              <a:pPr/>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a:extLst>
              <a:ext uri="{FF2B5EF4-FFF2-40B4-BE49-F238E27FC236}">
                <a16:creationId xmlns:a16="http://schemas.microsoft.com/office/drawing/2014/main" id="{89B2126B-F074-6C89-1CFC-B18AFF4B473D}"/>
              </a:ext>
            </a:extLst>
          </p:cNvPr>
          <p:cNvSpPr>
            <a:spLocks noGrp="1" noRot="1" noChangeAspect="1" noChangeArrowheads="1"/>
          </p:cNvSpPr>
          <p:nvPr>
            <p:ph type="sldImg" idx="4294967295"/>
          </p:nvPr>
        </p:nvSpPr>
        <p:spPr>
          <a:ln>
            <a:miter lim="800000"/>
          </a:ln>
        </p:spPr>
      </p:sp>
      <p:sp>
        <p:nvSpPr>
          <p:cNvPr id="37890" name="文本占位符 2">
            <a:extLst>
              <a:ext uri="{FF2B5EF4-FFF2-40B4-BE49-F238E27FC236}">
                <a16:creationId xmlns:a16="http://schemas.microsoft.com/office/drawing/2014/main" id="{43A67590-3072-9BD1-B9E5-1231C4980811}"/>
              </a:ext>
            </a:extLst>
          </p:cNvPr>
          <p:cNvSpPr>
            <a:spLocks noGrp="1" noChangeArrowheads="1"/>
          </p:cNvSpPr>
          <p:nvPr>
            <p:ph type="body" idx="4294967295"/>
          </p:nvPr>
        </p:nvSpPr>
        <p:spPr/>
        <p:txBody>
          <a:bodyPr/>
          <a:lstStyle/>
          <a:p>
            <a:endParaRPr lang="en-US" altLang="zh-CN">
              <a:sym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a:extLst>
              <a:ext uri="{FF2B5EF4-FFF2-40B4-BE49-F238E27FC236}">
                <a16:creationId xmlns:a16="http://schemas.microsoft.com/office/drawing/2014/main" id="{F268C5E8-B797-385B-E926-A3B9D2F74D4E}"/>
              </a:ext>
            </a:extLst>
          </p:cNvPr>
          <p:cNvSpPr>
            <a:spLocks noGrp="1" noRot="1" noChangeAspect="1" noChangeArrowheads="1"/>
          </p:cNvSpPr>
          <p:nvPr>
            <p:ph type="sldImg" idx="4294967295"/>
          </p:nvPr>
        </p:nvSpPr>
        <p:spPr>
          <a:ln>
            <a:miter lim="800000"/>
          </a:ln>
        </p:spPr>
      </p:sp>
      <p:sp>
        <p:nvSpPr>
          <p:cNvPr id="40962" name="文本占位符 2">
            <a:extLst>
              <a:ext uri="{FF2B5EF4-FFF2-40B4-BE49-F238E27FC236}">
                <a16:creationId xmlns:a16="http://schemas.microsoft.com/office/drawing/2014/main" id="{1BC10623-F25B-C89F-BBAA-F18D723B1008}"/>
              </a:ext>
            </a:extLst>
          </p:cNvPr>
          <p:cNvSpPr>
            <a:spLocks noGrp="1" noChangeArrowheads="1"/>
          </p:cNvSpPr>
          <p:nvPr>
            <p:ph type="body" idx="4294967295"/>
          </p:nvPr>
        </p:nvSpPr>
        <p:spPr/>
        <p:txBody>
          <a:bodyPr/>
          <a:lstStyle/>
          <a:p>
            <a:endParaRPr lang="en-US" altLang="zh-CN">
              <a:sym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a:extLst>
              <a:ext uri="{FF2B5EF4-FFF2-40B4-BE49-F238E27FC236}">
                <a16:creationId xmlns:a16="http://schemas.microsoft.com/office/drawing/2014/main" id="{FD5C35B3-5BC6-F876-2025-9815F5538470}"/>
              </a:ext>
            </a:extLst>
          </p:cNvPr>
          <p:cNvSpPr>
            <a:spLocks noGrp="1" noRot="1" noChangeAspect="1" noChangeArrowheads="1"/>
          </p:cNvSpPr>
          <p:nvPr>
            <p:ph type="sldImg" idx="4294967295"/>
          </p:nvPr>
        </p:nvSpPr>
        <p:spPr>
          <a:ln>
            <a:miter lim="800000"/>
          </a:ln>
        </p:spPr>
      </p:sp>
      <p:sp>
        <p:nvSpPr>
          <p:cNvPr id="44034" name="文本占位符 2">
            <a:extLst>
              <a:ext uri="{FF2B5EF4-FFF2-40B4-BE49-F238E27FC236}">
                <a16:creationId xmlns:a16="http://schemas.microsoft.com/office/drawing/2014/main" id="{02B5D99F-AB96-7A73-8707-15F0A025AC4E}"/>
              </a:ext>
            </a:extLst>
          </p:cNvPr>
          <p:cNvSpPr>
            <a:spLocks noGrp="1" noChangeArrowheads="1"/>
          </p:cNvSpPr>
          <p:nvPr>
            <p:ph type="body" idx="4294967295"/>
          </p:nvPr>
        </p:nvSpPr>
        <p:spPr/>
        <p:txBody>
          <a:bodyPr/>
          <a:lstStyle/>
          <a:p>
            <a:endParaRPr lang="en-US" altLang="zh-CN">
              <a:sym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9.xml"/><Relationship Id="rId7"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9" Type="http://schemas.openxmlformats.org/officeDocument/2006/relationships/image" Target="../../D69LXP2/Desktop/400px_tools/pic_temp/pic_sup.png" TargetMode="External"/></Relationships>
</file>

<file path=ppt/slideLayouts/_rels/slideLayout10.xml.rels><?xml version="1.0" encoding="UTF-8" standalone="yes"?>
<Relationships xmlns="http://schemas.openxmlformats.org/package/2006/relationships"><Relationship Id="rId8" Type="http://schemas.openxmlformats.org/officeDocument/2006/relationships/image" Target="../../D69LXP2/Desktop/400px_tools/pic_temp/pic_sup.png" TargetMode="External"/><Relationship Id="rId3" Type="http://schemas.openxmlformats.org/officeDocument/2006/relationships/tags" Target="../tags/tag54.xml"/><Relationship Id="rId7" Type="http://schemas.openxmlformats.org/officeDocument/2006/relationships/image" Target="../media/image1.jpe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Master" Target="../slideMasters/slideMaster1.xml"/><Relationship Id="rId5" Type="http://schemas.openxmlformats.org/officeDocument/2006/relationships/tags" Target="../tags/tag56.xml"/><Relationship Id="rId4" Type="http://schemas.openxmlformats.org/officeDocument/2006/relationships/tags" Target="../tags/tag55.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59.xml"/><Relationship Id="rId7" Type="http://schemas.openxmlformats.org/officeDocument/2006/relationships/slideMaster" Target="../slideMasters/slideMaster1.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9" Type="http://schemas.openxmlformats.org/officeDocument/2006/relationships/image" Target="../../D69LXP2/Desktop/400px_tools/pic_temp/pic_sup.png" TargetMode="External"/></Relationships>
</file>

<file path=ppt/slideLayouts/_rels/slideLayout12.xml.rels><?xml version="1.0" encoding="UTF-8" standalone="yes"?>
<Relationships xmlns="http://schemas.openxmlformats.org/package/2006/relationships"><Relationship Id="rId8" Type="http://schemas.openxmlformats.org/officeDocument/2006/relationships/image" Target="../../D69LXP2/Desktop/400px_tools/pic_temp/pic_sup.png" TargetMode="External"/><Relationship Id="rId3" Type="http://schemas.openxmlformats.org/officeDocument/2006/relationships/tags" Target="../tags/tag65.xml"/><Relationship Id="rId7" Type="http://schemas.openxmlformats.org/officeDocument/2006/relationships/image" Target="../media/image1.jpe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Master" Target="../slideMasters/slideMaster1.xml"/><Relationship Id="rId5" Type="http://schemas.openxmlformats.org/officeDocument/2006/relationships/tags" Target="../tags/tag67.xml"/><Relationship Id="rId4" Type="http://schemas.openxmlformats.org/officeDocument/2006/relationships/tags" Target="../tags/tag66.xml"/></Relationships>
</file>

<file path=ppt/slideLayouts/_rels/slideLayout13.xml.rels><?xml version="1.0" encoding="UTF-8" standalone="yes"?>
<Relationships xmlns="http://schemas.openxmlformats.org/package/2006/relationships"><Relationship Id="rId8" Type="http://schemas.openxmlformats.org/officeDocument/2006/relationships/image" Target="../../D69LXP2/Desktop/400px_tools/pic_temp/pic_sup.png" TargetMode="External"/><Relationship Id="rId3" Type="http://schemas.openxmlformats.org/officeDocument/2006/relationships/tags" Target="../tags/tag70.xml"/><Relationship Id="rId7" Type="http://schemas.openxmlformats.org/officeDocument/2006/relationships/image" Target="../media/image1.jpe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Master" Target="../slideMasters/slideMaster1.xml"/><Relationship Id="rId5" Type="http://schemas.openxmlformats.org/officeDocument/2006/relationships/tags" Target="../tags/tag72.xml"/><Relationship Id="rId4" Type="http://schemas.openxmlformats.org/officeDocument/2006/relationships/tags" Target="../tags/tag7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75.xml"/><Relationship Id="rId7" Type="http://schemas.openxmlformats.org/officeDocument/2006/relationships/slideMaster" Target="../slideMasters/slideMaster1.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9" Type="http://schemas.openxmlformats.org/officeDocument/2006/relationships/image" Target="../../D69LXP2/Desktop/400px_tools/pic_temp/pic_sup.png" TargetMode="Externa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81.xml"/><Relationship Id="rId7" Type="http://schemas.openxmlformats.org/officeDocument/2006/relationships/slideMaster" Target="../slideMasters/slideMaster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9" Type="http://schemas.openxmlformats.org/officeDocument/2006/relationships/image" Target="../../D69LXP2/Desktop/400px_tools/pic_temp/pic_sup.png" TargetMode="Externa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87.xml"/><Relationship Id="rId7" Type="http://schemas.openxmlformats.org/officeDocument/2006/relationships/slideMaster" Target="../slideMasters/slideMaster1.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9" Type="http://schemas.openxmlformats.org/officeDocument/2006/relationships/image" Target="../../D69LXP2/Desktop/400px_tools/pic_temp/pic_sup.png" TargetMode="Externa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93.xml"/><Relationship Id="rId7" Type="http://schemas.openxmlformats.org/officeDocument/2006/relationships/slideMaster" Target="../slideMasters/slideMaster1.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9" Type="http://schemas.openxmlformats.org/officeDocument/2006/relationships/image" Target="../../D69LXP2/Desktop/400px_tools/pic_temp/pic_sup.png" TargetMode="External"/></Relationships>
</file>

<file path=ppt/slideLayouts/_rels/slideLayout18.xml.rels><?xml version="1.0" encoding="UTF-8" standalone="yes"?>
<Relationships xmlns="http://schemas.openxmlformats.org/package/2006/relationships"><Relationship Id="rId8" Type="http://schemas.openxmlformats.org/officeDocument/2006/relationships/image" Target="../../D69LXP2/Desktop/400px_tools/pic_temp/pic_sup.png" TargetMode="External"/><Relationship Id="rId3" Type="http://schemas.openxmlformats.org/officeDocument/2006/relationships/tags" Target="../tags/tag99.xml"/><Relationship Id="rId7" Type="http://schemas.openxmlformats.org/officeDocument/2006/relationships/image" Target="../media/image1.jpe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slideMaster" Target="../slideMasters/slideMaster1.xml"/><Relationship Id="rId5" Type="http://schemas.openxmlformats.org/officeDocument/2006/relationships/tags" Target="../tags/tag101.xml"/><Relationship Id="rId4" Type="http://schemas.openxmlformats.org/officeDocument/2006/relationships/tags" Target="../tags/tag100.xml"/></Relationships>
</file>

<file path=ppt/slideLayouts/_rels/slideLayout2.xml.rels><?xml version="1.0" encoding="UTF-8" standalone="yes"?>
<Relationships xmlns="http://schemas.openxmlformats.org/package/2006/relationships"><Relationship Id="rId8" Type="http://schemas.openxmlformats.org/officeDocument/2006/relationships/image" Target="../../D69LXP2/Desktop/400px_tools/pic_temp/pic_sup.png" TargetMode="External"/><Relationship Id="rId3" Type="http://schemas.openxmlformats.org/officeDocument/2006/relationships/tags" Target="../tags/tag15.xml"/><Relationship Id="rId7" Type="http://schemas.openxmlformats.org/officeDocument/2006/relationships/image" Target="../media/image1.jpe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8" Type="http://schemas.openxmlformats.org/officeDocument/2006/relationships/image" Target="../../D69LXP2/Desktop/400px_tools/pic_temp/whole_pic.png" TargetMode="External"/><Relationship Id="rId3" Type="http://schemas.openxmlformats.org/officeDocument/2006/relationships/tags" Target="../tags/tag20.xml"/><Relationship Id="rId7" Type="http://schemas.openxmlformats.org/officeDocument/2006/relationships/image" Target="../media/image2.jpe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8" Type="http://schemas.openxmlformats.org/officeDocument/2006/relationships/image" Target="../../D69LXP2/Desktop/400px_tools/pic_temp/pic_sup.png" TargetMode="External"/><Relationship Id="rId3" Type="http://schemas.openxmlformats.org/officeDocument/2006/relationships/tags" Target="../tags/tag25.xml"/><Relationship Id="rId7" Type="http://schemas.openxmlformats.org/officeDocument/2006/relationships/image" Target="../media/image1.jpe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image" Target="../../D69LXP2/Desktop/400px_tools/pic_temp/pic_sup.png" TargetMode="External"/><Relationship Id="rId3" Type="http://schemas.openxmlformats.org/officeDocument/2006/relationships/tags" Target="../tags/tag30.xml"/><Relationship Id="rId7" Type="http://schemas.openxmlformats.org/officeDocument/2006/relationships/image" Target="../media/image1.jpe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Master" Target="../slideMasters/slideMaster1.xml"/><Relationship Id="rId5" Type="http://schemas.openxmlformats.org/officeDocument/2006/relationships/tags" Target="../tags/tag32.xml"/><Relationship Id="rId4" Type="http://schemas.openxmlformats.org/officeDocument/2006/relationships/tags" Target="../tags/tag3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35.xml"/><Relationship Id="rId7"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image" Target="../../D69LXP2/Desktop/400px_tools/pic_temp/whole_pic.png"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D69LXP2/Desktop/400px_tools/pic_temp/pic_sup.png" TargetMode="External"/><Relationship Id="rId3" Type="http://schemas.openxmlformats.org/officeDocument/2006/relationships/tags" Target="../tags/tag44.xml"/><Relationship Id="rId7" Type="http://schemas.openxmlformats.org/officeDocument/2006/relationships/image" Target="../media/image1.jpe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Master" Target="../slideMasters/slideMaster1.xml"/><Relationship Id="rId5" Type="http://schemas.openxmlformats.org/officeDocument/2006/relationships/tags" Target="../tags/tag46.xml"/><Relationship Id="rId4" Type="http://schemas.openxmlformats.org/officeDocument/2006/relationships/tags" Target="../tags/tag45.xml"/></Relationships>
</file>

<file path=ppt/slideLayouts/_rels/slideLayout9.xml.rels><?xml version="1.0" encoding="UTF-8" standalone="yes"?>
<Relationships xmlns="http://schemas.openxmlformats.org/package/2006/relationships"><Relationship Id="rId8" Type="http://schemas.openxmlformats.org/officeDocument/2006/relationships/image" Target="../../D69LXP2/Desktop/400px_tools/pic_temp/pic_sup.png" TargetMode="External"/><Relationship Id="rId3" Type="http://schemas.openxmlformats.org/officeDocument/2006/relationships/tags" Target="../tags/tag49.xml"/><Relationship Id="rId7" Type="http://schemas.openxmlformats.org/officeDocument/2006/relationships/image" Target="../media/image1.jpe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1.xml"/><Relationship Id="rId5" Type="http://schemas.openxmlformats.org/officeDocument/2006/relationships/tags" Target="../tags/tag51.xml"/><Relationship Id="rId4" Type="http://schemas.openxmlformats.org/officeDocument/2006/relationships/tags" Target="../tags/tag5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bwMode="auto">
      <p:bgPr>
        <a:solidFill>
          <a:schemeClr val="tx2"/>
        </a:solidFill>
        <a:effectLst/>
      </p:bgPr>
    </p:bg>
    <p:spTree>
      <p:nvGrpSpPr>
        <p:cNvPr id="1" name=""/>
        <p:cNvGrpSpPr/>
        <p:nvPr/>
      </p:nvGrpSpPr>
      <p:grpSpPr>
        <a:xfrm>
          <a:off x="0" y="0"/>
          <a:ext cx="0" cy="0"/>
          <a:chOff x="0" y="0"/>
          <a:chExt cx="0" cy="0"/>
        </a:xfrm>
      </p:grpSpPr>
      <p:pic>
        <p:nvPicPr>
          <p:cNvPr id="4" name="图片 6">
            <a:extLst>
              <a:ext uri="{FF2B5EF4-FFF2-40B4-BE49-F238E27FC236}">
                <a16:creationId xmlns:a16="http://schemas.microsoft.com/office/drawing/2014/main" id="{1ED2A271-D7BF-6360-B38B-AF75BD609598}"/>
              </a:ext>
            </a:extLst>
          </p:cNvPr>
          <p:cNvPicPr>
            <a:picLocks noChangeArrowheads="1"/>
          </p:cNvPicPr>
          <p:nvPr userDrawn="1">
            <p:custDataLst>
              <p:tags r:id="rId1"/>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05A7E629-844F-B6F6-5C4C-F23B2A2963DC}"/>
              </a:ext>
            </a:extLst>
          </p:cNvPr>
          <p:cNvSpPr/>
          <p:nvPr userDrawn="1">
            <p:custDataLst>
              <p:tags r:id="rId2"/>
            </p:custDataLst>
          </p:nvPr>
        </p:nvSpPr>
        <p:spPr>
          <a:xfrm>
            <a:off x="1584325" y="0"/>
            <a:ext cx="2655888" cy="56134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6" name="矩形 5">
            <a:extLst>
              <a:ext uri="{FF2B5EF4-FFF2-40B4-BE49-F238E27FC236}">
                <a16:creationId xmlns:a16="http://schemas.microsoft.com/office/drawing/2014/main" id="{BCB37713-BB72-440F-1B05-63C600331838}"/>
              </a:ext>
            </a:extLst>
          </p:cNvPr>
          <p:cNvSpPr/>
          <p:nvPr userDrawn="1">
            <p:custDataLst>
              <p:tags r:id="rId3"/>
            </p:custDataLst>
          </p:nvPr>
        </p:nvSpPr>
        <p:spPr>
          <a:xfrm>
            <a:off x="1736725" y="215900"/>
            <a:ext cx="2349500" cy="5181600"/>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3" name="标题 2"/>
          <p:cNvSpPr>
            <a:spLocks noGrp="1"/>
          </p:cNvSpPr>
          <p:nvPr>
            <p:ph type="ctrTitle" idx="14" hasCustomPrompt="1"/>
          </p:nvPr>
        </p:nvSpPr>
        <p:spPr>
          <a:xfrm>
            <a:off x="2432923" y="660083"/>
            <a:ext cx="593408" cy="4293235"/>
          </a:xfrm>
        </p:spPr>
        <p:txBody>
          <a:bodyPr vert="eaVert" lIns="91440" tIns="45720" rIns="91440" bIns="45720">
            <a:normAutofit/>
          </a:bodyPr>
          <a:lstStyle>
            <a:lvl1pPr marL="0" marR="0" indent="0" algn="dist" defTabSz="914400" rtl="0" eaLnBrk="1" fontAlgn="auto" latinLnBrk="0" hangingPunct="1">
              <a:lnSpc>
                <a:spcPct val="100000"/>
              </a:lnSpc>
              <a:spcBef>
                <a:spcPts val="0"/>
              </a:spcBef>
              <a:spcAft>
                <a:spcPts val="0"/>
              </a:spcAft>
              <a:buClrTx/>
              <a:buSzPts val="4400"/>
              <a:buNone/>
              <a:defRPr sz="4400" b="0" spc="6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noProof="1"/>
              <a:t>编辑标题</a:t>
            </a:r>
          </a:p>
        </p:txBody>
      </p:sp>
      <p:sp>
        <p:nvSpPr>
          <p:cNvPr id="2" name="副标题 1"/>
          <p:cNvSpPr>
            <a:spLocks noGrp="1"/>
          </p:cNvSpPr>
          <p:nvPr>
            <p:ph type="subTitle" idx="13" hasCustomPrompt="1"/>
          </p:nvPr>
        </p:nvSpPr>
        <p:spPr>
          <a:xfrm>
            <a:off x="3087053" y="746125"/>
            <a:ext cx="309563" cy="4121785"/>
          </a:xfrm>
        </p:spPr>
        <p:txBody>
          <a:bodyPr vert="eaVert" lIns="91440" tIns="45720" rIns="91440" bIns="45720">
            <a:normAutofit/>
          </a:bodyPr>
          <a:lstStyle>
            <a:lvl1pPr marL="0" marR="0" indent="0" algn="dist" defTabSz="914400" rtl="0" eaLnBrk="1" fontAlgn="auto" latinLnBrk="0" hangingPunct="1">
              <a:lnSpc>
                <a:spcPct val="100000"/>
              </a:lnSpc>
              <a:spcBef>
                <a:spcPts val="0"/>
              </a:spcBef>
              <a:spcAft>
                <a:spcPts val="0"/>
              </a:spcAft>
              <a:buClrTx/>
              <a:buSzPts val="1600"/>
              <a:buNone/>
              <a:defRPr sz="1600" b="0" spc="400">
                <a:solidFill>
                  <a:schemeClr val="tx1">
                    <a:lumMod val="85000"/>
                    <a:lumOff val="15000"/>
                  </a:schemeClr>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noProof="1"/>
              <a:t>单击此处编辑副标题</a:t>
            </a:r>
          </a:p>
        </p:txBody>
      </p:sp>
      <p:sp>
        <p:nvSpPr>
          <p:cNvPr id="7" name="日期占位符 15">
            <a:extLst>
              <a:ext uri="{FF2B5EF4-FFF2-40B4-BE49-F238E27FC236}">
                <a16:creationId xmlns:a16="http://schemas.microsoft.com/office/drawing/2014/main" id="{6374895A-D601-2707-3D51-2D169E02ED75}"/>
              </a:ext>
            </a:extLst>
          </p:cNvPr>
          <p:cNvSpPr>
            <a:spLocks noGrp="1"/>
          </p:cNvSpPr>
          <p:nvPr>
            <p:ph type="dt" sz="half" idx="15"/>
            <p:custDataLst>
              <p:tags r:id="rId4"/>
            </p:custDataLst>
          </p:nvPr>
        </p:nvSpPr>
        <p:spPr/>
        <p:txBody>
          <a:bodyPr/>
          <a:lstStyle>
            <a:lvl1pPr>
              <a:defRPr smtClean="0">
                <a:solidFill>
                  <a:schemeClr val="lt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a:pPr/>
              <a:t>2025/1/10</a:t>
            </a:fld>
            <a:endParaRPr lang="zh-CN" altLang="en-US"/>
          </a:p>
        </p:txBody>
      </p:sp>
      <p:sp>
        <p:nvSpPr>
          <p:cNvPr id="8" name="页脚占位符 16">
            <a:extLst>
              <a:ext uri="{FF2B5EF4-FFF2-40B4-BE49-F238E27FC236}">
                <a16:creationId xmlns:a16="http://schemas.microsoft.com/office/drawing/2014/main" id="{BCE12268-D209-4A81-53F7-D2950CA3A35F}"/>
              </a:ext>
            </a:extLst>
          </p:cNvPr>
          <p:cNvSpPr>
            <a:spLocks noGrp="1"/>
          </p:cNvSpPr>
          <p:nvPr>
            <p:ph type="ftr" sz="quarter" idx="16"/>
            <p:custDataLst>
              <p:tags r:id="rId5"/>
            </p:custDataLst>
          </p:nvPr>
        </p:nvSpPr>
        <p:spPr/>
        <p:txBody>
          <a:bodyPr/>
          <a:lstStyle>
            <a:lvl1pPr>
              <a:defRPr dirty="0">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9" name="灯片编号占位符 17">
            <a:extLst>
              <a:ext uri="{FF2B5EF4-FFF2-40B4-BE49-F238E27FC236}">
                <a16:creationId xmlns:a16="http://schemas.microsoft.com/office/drawing/2014/main" id="{5AD953BF-02FB-EFEE-46A5-60E49D6C2A54}"/>
              </a:ext>
            </a:extLst>
          </p:cNvPr>
          <p:cNvSpPr>
            <a:spLocks noGrp="1"/>
          </p:cNvSpPr>
          <p:nvPr>
            <p:ph type="sldNum" sz="quarter" idx="17"/>
            <p:custDataLst>
              <p:tags r:id="rId6"/>
            </p:custDataLst>
          </p:nvPr>
        </p:nvSpPr>
        <p:spPr/>
        <p:txBody>
          <a:bodyPr/>
          <a:lstStyle>
            <a:lvl1pPr>
              <a:defRPr>
                <a:solidFill>
                  <a:srgbClr val="9B9B9B"/>
                </a:solidFill>
              </a:defRPr>
            </a:lvl1pPr>
          </a:lstStyle>
          <a:p>
            <a:fld id="{8F1967E8-D63D-4699-8E46-356D0F36A594}" type="slidenum">
              <a:rPr lang="zh-CN" altLang="en-US"/>
              <a:pPr/>
              <a:t>‹#›</a:t>
            </a:fld>
            <a:endParaRPr lang="zh-CN" altLang="en-US"/>
          </a:p>
        </p:txBody>
      </p:sp>
    </p:spTree>
    <p:extLst>
      <p:ext uri="{BB962C8B-B14F-4D97-AF65-F5344CB8AC3E}">
        <p14:creationId xmlns:p14="http://schemas.microsoft.com/office/powerpoint/2010/main" val="137815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片 7">
            <a:extLst>
              <a:ext uri="{FF2B5EF4-FFF2-40B4-BE49-F238E27FC236}">
                <a16:creationId xmlns:a16="http://schemas.microsoft.com/office/drawing/2014/main" id="{1B389485-3431-57AD-42CE-B2EF6BF23E6F}"/>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C49151E6-03D7-5AA5-587A-A03143CAFDDD}"/>
              </a:ext>
            </a:extLst>
          </p:cNvPr>
          <p:cNvSpPr/>
          <p:nvPr userDrawn="1">
            <p:custDataLst>
              <p:tags r:id="rId2"/>
            </p:custDataLst>
          </p:nvPr>
        </p:nvSpPr>
        <p:spPr>
          <a:xfrm>
            <a:off x="219075" y="0"/>
            <a:ext cx="870585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7" name="内容占位符 6"/>
          <p:cNvSpPr>
            <a:spLocks noGrp="1"/>
          </p:cNvSpPr>
          <p:nvPr>
            <p:ph sz="quarter" idx="13"/>
          </p:nvPr>
        </p:nvSpPr>
        <p:spPr>
          <a:xfrm>
            <a:off x="502448" y="952508"/>
            <a:ext cx="8139178" cy="5388907"/>
          </a:xfrm>
        </p:spPr>
        <p:txBody>
          <a:bodyPr>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2">
            <a:extLst>
              <a:ext uri="{FF2B5EF4-FFF2-40B4-BE49-F238E27FC236}">
                <a16:creationId xmlns:a16="http://schemas.microsoft.com/office/drawing/2014/main" id="{7765F164-5333-4FE0-01A4-D63B3BC8B4D9}"/>
              </a:ext>
            </a:extLst>
          </p:cNvPr>
          <p:cNvSpPr>
            <a:spLocks noGrp="1"/>
          </p:cNvSpPr>
          <p:nvPr>
            <p:ph type="dt" sz="half" idx="14"/>
            <p:custDataLst>
              <p:tags r:id="rId3"/>
            </p:custDataLst>
          </p:nvPr>
        </p:nvSpPr>
        <p:spPr/>
        <p:txBody>
          <a:bodyPr/>
          <a:lstStyle>
            <a:lvl1pPr>
              <a:defRPr smtClean="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a:pPr/>
              <a:t>2025/1/10</a:t>
            </a:fld>
            <a:endParaRPr lang="zh-CN" altLang="en-US"/>
          </a:p>
        </p:txBody>
      </p:sp>
      <p:sp>
        <p:nvSpPr>
          <p:cNvPr id="5" name="页脚占位符 3">
            <a:extLst>
              <a:ext uri="{FF2B5EF4-FFF2-40B4-BE49-F238E27FC236}">
                <a16:creationId xmlns:a16="http://schemas.microsoft.com/office/drawing/2014/main" id="{EFA633A2-908C-9464-3BCD-082ECB8D89F2}"/>
              </a:ext>
            </a:extLst>
          </p:cNvPr>
          <p:cNvSpPr>
            <a:spLocks noGrp="1"/>
          </p:cNvSpPr>
          <p:nvPr>
            <p:ph type="ftr" sz="quarter" idx="15"/>
            <p:custDataLst>
              <p:tags r:id="rId4"/>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4">
            <a:extLst>
              <a:ext uri="{FF2B5EF4-FFF2-40B4-BE49-F238E27FC236}">
                <a16:creationId xmlns:a16="http://schemas.microsoft.com/office/drawing/2014/main" id="{D195CFD6-A2DF-AD2B-7515-60971049A3CC}"/>
              </a:ext>
            </a:extLst>
          </p:cNvPr>
          <p:cNvSpPr>
            <a:spLocks noGrp="1"/>
          </p:cNvSpPr>
          <p:nvPr>
            <p:ph type="sldNum" sz="quarter" idx="16"/>
            <p:custDataLst>
              <p:tags r:id="rId5"/>
            </p:custDataLst>
          </p:nvPr>
        </p:nvSpPr>
        <p:spPr/>
        <p:txBody>
          <a:bodyPr/>
          <a:lstStyle>
            <a:lvl1pPr>
              <a:defRPr/>
            </a:lvl1pPr>
          </a:lstStyle>
          <a:p>
            <a:fld id="{B1950A09-3EE7-436A-A623-D887DCF3911B}" type="slidenum">
              <a:rPr lang="zh-CN" altLang="en-US"/>
              <a:pPr/>
              <a:t>‹#›</a:t>
            </a:fld>
            <a:endParaRPr lang="zh-CN" altLang="en-US"/>
          </a:p>
        </p:txBody>
      </p:sp>
    </p:spTree>
    <p:extLst>
      <p:ext uri="{BB962C8B-B14F-4D97-AF65-F5344CB8AC3E}">
        <p14:creationId xmlns:p14="http://schemas.microsoft.com/office/powerpoint/2010/main" val="1871010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bwMode="auto">
      <p:bgPr>
        <a:solidFill>
          <a:schemeClr val="tx2"/>
        </a:solidFill>
        <a:effectLst/>
      </p:bgPr>
    </p:bg>
    <p:spTree>
      <p:nvGrpSpPr>
        <p:cNvPr id="1" name=""/>
        <p:cNvGrpSpPr/>
        <p:nvPr/>
      </p:nvGrpSpPr>
      <p:grpSpPr>
        <a:xfrm>
          <a:off x="0" y="0"/>
          <a:ext cx="0" cy="0"/>
          <a:chOff x="0" y="0"/>
          <a:chExt cx="0" cy="0"/>
        </a:xfrm>
      </p:grpSpPr>
      <p:pic>
        <p:nvPicPr>
          <p:cNvPr id="3" name="图片 6">
            <a:extLst>
              <a:ext uri="{FF2B5EF4-FFF2-40B4-BE49-F238E27FC236}">
                <a16:creationId xmlns:a16="http://schemas.microsoft.com/office/drawing/2014/main" id="{C54617F3-EE26-53BA-6B83-CE7D17DEE726}"/>
              </a:ext>
            </a:extLst>
          </p:cNvPr>
          <p:cNvPicPr>
            <a:picLocks noChangeArrowheads="1"/>
          </p:cNvPicPr>
          <p:nvPr userDrawn="1">
            <p:custDataLst>
              <p:tags r:id="rId1"/>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219075" y="303213"/>
            <a:ext cx="8705850" cy="625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09590768-B35F-5D95-5DFD-E179D5A1A278}"/>
              </a:ext>
            </a:extLst>
          </p:cNvPr>
          <p:cNvSpPr/>
          <p:nvPr userDrawn="1">
            <p:custDataLst>
              <p:tags r:id="rId2"/>
            </p:custDataLst>
          </p:nvPr>
        </p:nvSpPr>
        <p:spPr>
          <a:xfrm>
            <a:off x="219075" y="303213"/>
            <a:ext cx="8705850" cy="6251575"/>
          </a:xfrm>
          <a:prstGeom prst="rect">
            <a:avLst/>
          </a:prstGeom>
          <a:solidFill>
            <a:schemeClr val="dk1">
              <a:alpha val="4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cxnSp>
        <p:nvCxnSpPr>
          <p:cNvPr id="5" name="直接连接符 4">
            <a:extLst>
              <a:ext uri="{FF2B5EF4-FFF2-40B4-BE49-F238E27FC236}">
                <a16:creationId xmlns:a16="http://schemas.microsoft.com/office/drawing/2014/main" id="{04666D70-2AC9-2CA5-D511-4B778C7E8D20}"/>
              </a:ext>
            </a:extLst>
          </p:cNvPr>
          <p:cNvCxnSpPr/>
          <p:nvPr userDrawn="1">
            <p:custDataLst>
              <p:tags r:id="rId3"/>
            </p:custDataLst>
          </p:nvPr>
        </p:nvCxnSpPr>
        <p:spPr>
          <a:xfrm>
            <a:off x="2516188" y="4308475"/>
            <a:ext cx="4111625"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文本占位符 7"/>
          <p:cNvSpPr>
            <a:spLocks noGrp="1"/>
          </p:cNvSpPr>
          <p:nvPr>
            <p:ph type="body" idx="14" hasCustomPrompt="1"/>
          </p:nvPr>
        </p:nvSpPr>
        <p:spPr>
          <a:xfrm>
            <a:off x="2560320" y="4511040"/>
            <a:ext cx="4023836" cy="361315"/>
          </a:xfrm>
        </p:spPr>
        <p:txBody>
          <a:bodyPr lIns="91440" tIns="45720" rIns="91440" bIns="45720">
            <a:normAutofit/>
          </a:bodyPr>
          <a:lstStyle>
            <a:lvl1pPr marL="0" marR="0" indent="0" algn="ctr" rtl="0" eaLnBrk="1" fontAlgn="auto">
              <a:lnSpc>
                <a:spcPct val="100000"/>
              </a:lnSpc>
              <a:spcBef>
                <a:spcPts val="0"/>
              </a:spcBef>
              <a:spcAft>
                <a:spcPts val="0"/>
              </a:spcAft>
              <a:buClrTx/>
              <a:buSzPts val="2000"/>
              <a:buFont typeface="Arial" panose="020B0604020202020204" pitchFamily="34" charset="0"/>
              <a:buNone/>
              <a:defRPr sz="2000" b="0" spc="200">
                <a:solidFill>
                  <a:schemeClr val="bg1"/>
                </a:solidFill>
                <a:latin typeface="Arial" panose="020B0604020202020204" pitchFamily="34" charset="0"/>
                <a:ea typeface="微软雅黑" panose="020B0503020204020204" charset="-122"/>
              </a:defRPr>
            </a:lvl1pPr>
          </a:lstStyle>
          <a:p>
            <a:pPr lvl="0"/>
            <a:r>
              <a:rPr lang="zh-CN" altLang="en-US" noProof="1"/>
              <a:t>单击此处编辑副标题</a:t>
            </a:r>
          </a:p>
        </p:txBody>
      </p:sp>
      <p:sp>
        <p:nvSpPr>
          <p:cNvPr id="2" name="标题 1"/>
          <p:cNvSpPr>
            <a:spLocks noGrp="1"/>
          </p:cNvSpPr>
          <p:nvPr>
            <p:ph type="title" idx="13" hasCustomPrompt="1"/>
          </p:nvPr>
        </p:nvSpPr>
        <p:spPr>
          <a:xfrm>
            <a:off x="2559844" y="2773680"/>
            <a:ext cx="4024313" cy="1398905"/>
          </a:xfrm>
        </p:spPr>
        <p:txBody>
          <a:bodyPr lIns="91440" tIns="45720" rIns="91440" bIns="45720">
            <a:normAutofit/>
          </a:bodyPr>
          <a:lstStyle>
            <a:lvl1pPr marL="0" marR="0" indent="0" algn="dist" defTabSz="914400" rtl="0" eaLnBrk="1" fontAlgn="auto" latinLnBrk="0" hangingPunct="1">
              <a:lnSpc>
                <a:spcPct val="100000"/>
              </a:lnSpc>
              <a:spcBef>
                <a:spcPct val="0"/>
              </a:spcBef>
              <a:spcAft>
                <a:spcPts val="0"/>
              </a:spcAft>
              <a:buClrTx/>
              <a:buSzPts val="8000"/>
              <a:buNone/>
              <a:defRPr sz="8000" b="0" spc="1000">
                <a:solidFill>
                  <a:schemeClr val="bg1"/>
                </a:solidFill>
                <a:latin typeface="Arial" panose="020B0604020202020204" pitchFamily="34" charset="0"/>
                <a:ea typeface="汉仪旗黑-85S" panose="00020600040101010101" pitchFamily="18" charset="-122"/>
              </a:defRPr>
            </a:lvl1pPr>
          </a:lstStyle>
          <a:p>
            <a:r>
              <a:rPr lang="zh-CN" altLang="en-US" noProof="1"/>
              <a:t>编辑标题</a:t>
            </a:r>
          </a:p>
        </p:txBody>
      </p:sp>
      <p:sp>
        <p:nvSpPr>
          <p:cNvPr id="6" name="日期占位符 2">
            <a:extLst>
              <a:ext uri="{FF2B5EF4-FFF2-40B4-BE49-F238E27FC236}">
                <a16:creationId xmlns:a16="http://schemas.microsoft.com/office/drawing/2014/main" id="{CCA074EE-442F-5DB7-FF5B-8559F4FECBA5}"/>
              </a:ext>
            </a:extLst>
          </p:cNvPr>
          <p:cNvSpPr>
            <a:spLocks noGrp="1"/>
          </p:cNvSpPr>
          <p:nvPr>
            <p:ph type="dt" sz="half" idx="15"/>
            <p:custDataLst>
              <p:tags r:id="rId4"/>
            </p:custDataLst>
          </p:nvPr>
        </p:nvSpPr>
        <p:spPr/>
        <p:txBody>
          <a:bodyPr/>
          <a:lstStyle>
            <a:lvl1pPr>
              <a:defRPr smtClean="0">
                <a:solidFill>
                  <a:schemeClr val="lt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a:pPr/>
              <a:t>2025/1/10</a:t>
            </a:fld>
            <a:endParaRPr lang="zh-CN" altLang="en-US"/>
          </a:p>
        </p:txBody>
      </p:sp>
      <p:sp>
        <p:nvSpPr>
          <p:cNvPr id="7" name="页脚占位符 3">
            <a:extLst>
              <a:ext uri="{FF2B5EF4-FFF2-40B4-BE49-F238E27FC236}">
                <a16:creationId xmlns:a16="http://schemas.microsoft.com/office/drawing/2014/main" id="{16B72E06-2937-F81D-B8F0-90649185EC7F}"/>
              </a:ext>
            </a:extLst>
          </p:cNvPr>
          <p:cNvSpPr>
            <a:spLocks noGrp="1"/>
          </p:cNvSpPr>
          <p:nvPr>
            <p:ph type="ftr" sz="quarter" idx="16"/>
            <p:custDataLst>
              <p:tags r:id="rId5"/>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9" name="灯片编号占位符 4">
            <a:extLst>
              <a:ext uri="{FF2B5EF4-FFF2-40B4-BE49-F238E27FC236}">
                <a16:creationId xmlns:a16="http://schemas.microsoft.com/office/drawing/2014/main" id="{F5B0DDA2-14EC-2398-D9C5-AB37C42EDF7E}"/>
              </a:ext>
            </a:extLst>
          </p:cNvPr>
          <p:cNvSpPr>
            <a:spLocks noGrp="1"/>
          </p:cNvSpPr>
          <p:nvPr>
            <p:ph type="sldNum" sz="quarter" idx="17"/>
            <p:custDataLst>
              <p:tags r:id="rId6"/>
            </p:custDataLst>
          </p:nvPr>
        </p:nvSpPr>
        <p:spPr/>
        <p:txBody>
          <a:bodyPr/>
          <a:lstStyle>
            <a:lvl1pPr>
              <a:defRPr>
                <a:solidFill>
                  <a:srgbClr val="FFFFFF"/>
                </a:solidFill>
              </a:defRPr>
            </a:lvl1pPr>
          </a:lstStyle>
          <a:p>
            <a:fld id="{C723CC09-1A86-47D4-9F05-58F6D515F18D}" type="slidenum">
              <a:rPr lang="zh-CN" altLang="en-US"/>
              <a:pPr/>
              <a:t>‹#›</a:t>
            </a:fld>
            <a:endParaRPr lang="zh-CN" altLang="en-US"/>
          </a:p>
        </p:txBody>
      </p:sp>
    </p:spTree>
    <p:extLst>
      <p:ext uri="{BB962C8B-B14F-4D97-AF65-F5344CB8AC3E}">
        <p14:creationId xmlns:p14="http://schemas.microsoft.com/office/powerpoint/2010/main" val="1943632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3" name="图片 6">
            <a:extLst>
              <a:ext uri="{FF2B5EF4-FFF2-40B4-BE49-F238E27FC236}">
                <a16:creationId xmlns:a16="http://schemas.microsoft.com/office/drawing/2014/main" id="{49E68AC7-D142-0C9E-E981-7E0E070D6603}"/>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E3AA78E6-FCEA-711D-E410-0C2CDD2F3827}"/>
              </a:ext>
            </a:extLst>
          </p:cNvPr>
          <p:cNvSpPr/>
          <p:nvPr userDrawn="1">
            <p:custDataLst>
              <p:tags r:id="rId2"/>
            </p:custDataLst>
          </p:nvPr>
        </p:nvSpPr>
        <p:spPr>
          <a:xfrm>
            <a:off x="219075" y="0"/>
            <a:ext cx="870585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2" name="标题 1"/>
          <p:cNvSpPr>
            <a:spLocks noGrp="1"/>
          </p:cNvSpPr>
          <p:nvPr>
            <p:ph type="title"/>
          </p:nvPr>
        </p:nvSpPr>
        <p:spPr/>
        <p:txBody>
          <a:bodyPr>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5" name="日期占位符 2">
            <a:extLst>
              <a:ext uri="{FF2B5EF4-FFF2-40B4-BE49-F238E27FC236}">
                <a16:creationId xmlns:a16="http://schemas.microsoft.com/office/drawing/2014/main" id="{8CE4D441-3000-C14A-CBE3-651242551160}"/>
              </a:ext>
            </a:extLst>
          </p:cNvPr>
          <p:cNvSpPr>
            <a:spLocks noGrp="1"/>
          </p:cNvSpPr>
          <p:nvPr>
            <p:ph type="dt" sz="half" idx="10"/>
            <p:custDataLst>
              <p:tags r:id="rId3"/>
            </p:custDataLst>
          </p:nvPr>
        </p:nvSpPr>
        <p:spPr/>
        <p:txBody>
          <a:bodyPr/>
          <a:lstStyle>
            <a:lvl1pPr>
              <a:defRPr smtClean="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a:pPr/>
              <a:t>2025/1/10</a:t>
            </a:fld>
            <a:endParaRPr lang="zh-CN" altLang="en-US"/>
          </a:p>
        </p:txBody>
      </p:sp>
      <p:sp>
        <p:nvSpPr>
          <p:cNvPr id="6" name="页脚占位符 3">
            <a:extLst>
              <a:ext uri="{FF2B5EF4-FFF2-40B4-BE49-F238E27FC236}">
                <a16:creationId xmlns:a16="http://schemas.microsoft.com/office/drawing/2014/main" id="{0D1EC7C0-A923-55CC-8EAC-D71C0D394BF5}"/>
              </a:ext>
            </a:extLst>
          </p:cNvPr>
          <p:cNvSpPr>
            <a:spLocks noGrp="1"/>
          </p:cNvSpPr>
          <p:nvPr>
            <p:ph type="ftr" sz="quarter" idx="11"/>
            <p:custDataLst>
              <p:tags r:id="rId4"/>
            </p:custDataLst>
          </p:nvPr>
        </p:nvSpPr>
        <p:spPr/>
        <p:txBody>
          <a:bodyPr/>
          <a:lstStyle>
            <a:lvl1pPr>
              <a:defRPr dirty="0">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7" name="灯片编号占位符 4">
            <a:extLst>
              <a:ext uri="{FF2B5EF4-FFF2-40B4-BE49-F238E27FC236}">
                <a16:creationId xmlns:a16="http://schemas.microsoft.com/office/drawing/2014/main" id="{8B9B3991-497F-1512-43E2-9E7DDCF4423E}"/>
              </a:ext>
            </a:extLst>
          </p:cNvPr>
          <p:cNvSpPr>
            <a:spLocks noGrp="1"/>
          </p:cNvSpPr>
          <p:nvPr>
            <p:ph type="sldNum" sz="quarter" idx="12"/>
            <p:custDataLst>
              <p:tags r:id="rId5"/>
            </p:custDataLst>
          </p:nvPr>
        </p:nvSpPr>
        <p:spPr/>
        <p:txBody>
          <a:bodyPr/>
          <a:lstStyle>
            <a:lvl1pPr>
              <a:defRPr/>
            </a:lvl1pPr>
          </a:lstStyle>
          <a:p>
            <a:fld id="{D25F808F-551A-41B4-8674-14D017AE865B}" type="slidenum">
              <a:rPr lang="zh-CN" altLang="en-US"/>
              <a:pPr/>
              <a:t>‹#›</a:t>
            </a:fld>
            <a:endParaRPr lang="zh-CN" altLang="en-US"/>
          </a:p>
        </p:txBody>
      </p:sp>
    </p:spTree>
    <p:extLst>
      <p:ext uri="{BB962C8B-B14F-4D97-AF65-F5344CB8AC3E}">
        <p14:creationId xmlns:p14="http://schemas.microsoft.com/office/powerpoint/2010/main" val="24226856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3" name="图片 8">
            <a:extLst>
              <a:ext uri="{FF2B5EF4-FFF2-40B4-BE49-F238E27FC236}">
                <a16:creationId xmlns:a16="http://schemas.microsoft.com/office/drawing/2014/main" id="{F4DB84E9-6F3B-9328-283A-4CAE01DD1990}"/>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57044C41-5B93-7504-5423-A5BC6F14F5CA}"/>
              </a:ext>
            </a:extLst>
          </p:cNvPr>
          <p:cNvSpPr/>
          <p:nvPr userDrawn="1">
            <p:custDataLst>
              <p:tags r:id="rId2"/>
            </p:custDataLst>
          </p:nvPr>
        </p:nvSpPr>
        <p:spPr>
          <a:xfrm>
            <a:off x="219075" y="303213"/>
            <a:ext cx="8705850" cy="6251575"/>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2" name="标题 1"/>
          <p:cNvSpPr>
            <a:spLocks noGrp="1"/>
          </p:cNvSpPr>
          <p:nvPr>
            <p:ph type="title" hasCustomPrompt="1"/>
          </p:nvPr>
        </p:nvSpPr>
        <p:spPr>
          <a:xfrm>
            <a:off x="961200" y="1249200"/>
            <a:ext cx="7219800" cy="723600"/>
          </a:xfrm>
        </p:spPr>
        <p:txBody>
          <a:bodyPr>
            <a:normAutofit/>
          </a:bodyPr>
          <a:lstStyle>
            <a:lvl1pPr>
              <a:defRPr sz="3200" baseline="0">
                <a:solidFill>
                  <a:schemeClr val="tx1"/>
                </a:solidFill>
                <a:latin typeface="Arial" panose="020B0604020202020204" pitchFamily="34" charset="0"/>
                <a:ea typeface="微软雅黑" panose="020B0503020204020204" charset="-122"/>
              </a:defRPr>
            </a:lvl1pPr>
          </a:lstStyle>
          <a:p>
            <a:r>
              <a:rPr lang="zh-CN" altLang="en-US" noProof="1"/>
              <a:t>单击此处编辑标题</a:t>
            </a:r>
          </a:p>
        </p:txBody>
      </p:sp>
      <p:sp>
        <p:nvSpPr>
          <p:cNvPr id="7" name="内容占位符 6"/>
          <p:cNvSpPr>
            <a:spLocks noGrp="1"/>
          </p:cNvSpPr>
          <p:nvPr>
            <p:ph sz="quarter" idx="13"/>
          </p:nvPr>
        </p:nvSpPr>
        <p:spPr>
          <a:xfrm>
            <a:off x="960835" y="2163600"/>
            <a:ext cx="7219950" cy="34452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2">
            <a:extLst>
              <a:ext uri="{FF2B5EF4-FFF2-40B4-BE49-F238E27FC236}">
                <a16:creationId xmlns:a16="http://schemas.microsoft.com/office/drawing/2014/main" id="{05BB3E15-BCD8-239A-56F3-9F0B83EAC54F}"/>
              </a:ext>
            </a:extLst>
          </p:cNvPr>
          <p:cNvSpPr>
            <a:spLocks noGrp="1"/>
          </p:cNvSpPr>
          <p:nvPr>
            <p:ph type="dt" sz="half" idx="14"/>
            <p:custDataLst>
              <p:tags r:id="rId3"/>
            </p:custDataLst>
          </p:nvPr>
        </p:nvSpPr>
        <p:spPr/>
        <p:txBody>
          <a:bodyPr/>
          <a:lstStyle>
            <a:lvl1pPr>
              <a:defRPr smtClean="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a:pPr/>
              <a:t>2025/1/10</a:t>
            </a:fld>
            <a:endParaRPr lang="zh-CN" altLang="en-US"/>
          </a:p>
        </p:txBody>
      </p:sp>
      <p:sp>
        <p:nvSpPr>
          <p:cNvPr id="6" name="页脚占位符 3">
            <a:extLst>
              <a:ext uri="{FF2B5EF4-FFF2-40B4-BE49-F238E27FC236}">
                <a16:creationId xmlns:a16="http://schemas.microsoft.com/office/drawing/2014/main" id="{3976642D-E58E-78A2-B3FC-AFAA246B3E2A}"/>
              </a:ext>
            </a:extLst>
          </p:cNvPr>
          <p:cNvSpPr>
            <a:spLocks noGrp="1"/>
          </p:cNvSpPr>
          <p:nvPr>
            <p:ph type="ftr" sz="quarter" idx="15"/>
            <p:custDataLst>
              <p:tags r:id="rId4"/>
            </p:custDataLst>
          </p:nvPr>
        </p:nvSpPr>
        <p:spPr/>
        <p:txBody>
          <a:bodyPr/>
          <a:lstStyle>
            <a:lvl1pPr>
              <a:defRPr dirty="0">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8" name="灯片编号占位符 4">
            <a:extLst>
              <a:ext uri="{FF2B5EF4-FFF2-40B4-BE49-F238E27FC236}">
                <a16:creationId xmlns:a16="http://schemas.microsoft.com/office/drawing/2014/main" id="{1C053EE8-EE8E-DA91-1354-9F2553CD1987}"/>
              </a:ext>
            </a:extLst>
          </p:cNvPr>
          <p:cNvSpPr>
            <a:spLocks noGrp="1"/>
          </p:cNvSpPr>
          <p:nvPr>
            <p:ph type="sldNum" sz="quarter" idx="16"/>
            <p:custDataLst>
              <p:tags r:id="rId5"/>
            </p:custDataLst>
          </p:nvPr>
        </p:nvSpPr>
        <p:spPr/>
        <p:txBody>
          <a:bodyPr/>
          <a:lstStyle>
            <a:lvl1pPr>
              <a:defRPr/>
            </a:lvl1pPr>
          </a:lstStyle>
          <a:p>
            <a:fld id="{059C3FAD-8F90-4292-A7E8-4972093F11DD}" type="slidenum">
              <a:rPr lang="zh-CN" altLang="en-US"/>
              <a:pPr/>
              <a:t>‹#›</a:t>
            </a:fld>
            <a:endParaRPr lang="zh-CN" altLang="en-US"/>
          </a:p>
        </p:txBody>
      </p:sp>
    </p:spTree>
    <p:extLst>
      <p:ext uri="{BB962C8B-B14F-4D97-AF65-F5344CB8AC3E}">
        <p14:creationId xmlns:p14="http://schemas.microsoft.com/office/powerpoint/2010/main" val="909950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3" name="图片 10">
            <a:extLst>
              <a:ext uri="{FF2B5EF4-FFF2-40B4-BE49-F238E27FC236}">
                <a16:creationId xmlns:a16="http://schemas.microsoft.com/office/drawing/2014/main" id="{F360AA7B-7A2A-3B3B-AD23-A8BA2FE14986}"/>
              </a:ext>
            </a:extLst>
          </p:cNvPr>
          <p:cNvPicPr>
            <a:picLocks noChangeArrowheads="1"/>
          </p:cNvPicPr>
          <p:nvPr userDrawn="1">
            <p:custDataLst>
              <p:tags r:id="rId1"/>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FEA90239-B776-54EC-41C0-FA6352BEE9D9}"/>
              </a:ext>
            </a:extLst>
          </p:cNvPr>
          <p:cNvSpPr/>
          <p:nvPr userDrawn="1">
            <p:custDataLst>
              <p:tags r:id="rId2"/>
            </p:custDataLst>
          </p:nvPr>
        </p:nvSpPr>
        <p:spPr>
          <a:xfrm>
            <a:off x="219075" y="303213"/>
            <a:ext cx="8705850" cy="6251575"/>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5" name="矩形 4">
            <a:extLst>
              <a:ext uri="{FF2B5EF4-FFF2-40B4-BE49-F238E27FC236}">
                <a16:creationId xmlns:a16="http://schemas.microsoft.com/office/drawing/2014/main" id="{E8045226-EFC8-7DFE-E455-BDE372FB1DBE}"/>
              </a:ext>
            </a:extLst>
          </p:cNvPr>
          <p:cNvSpPr/>
          <p:nvPr userDrawn="1">
            <p:custDataLst>
              <p:tags r:id="rId3"/>
            </p:custDataLst>
          </p:nvPr>
        </p:nvSpPr>
        <p:spPr>
          <a:xfrm>
            <a:off x="0" y="0"/>
            <a:ext cx="361791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2" name="标题 1"/>
          <p:cNvSpPr>
            <a:spLocks noGrp="1"/>
          </p:cNvSpPr>
          <p:nvPr>
            <p:ph type="title" hasCustomPrompt="1"/>
          </p:nvPr>
        </p:nvSpPr>
        <p:spPr>
          <a:xfrm>
            <a:off x="437400" y="770400"/>
            <a:ext cx="2970000" cy="882000"/>
          </a:xfrm>
        </p:spPr>
        <p:txBody>
          <a:bodyPr>
            <a:normAutofit/>
          </a:bodyPr>
          <a:lstStyle>
            <a:lvl1pPr>
              <a:defRPr sz="3600" baseline="0">
                <a:solidFill>
                  <a:schemeClr val="tx1"/>
                </a:solidFill>
                <a:latin typeface="Arial" panose="020B0604020202020204" pitchFamily="34" charset="0"/>
                <a:ea typeface="微软雅黑" panose="020B0503020204020204" charset="-122"/>
              </a:defRPr>
            </a:lvl1pPr>
          </a:lstStyle>
          <a:p>
            <a:r>
              <a:rPr lang="zh-CN" altLang="en-US" noProof="1"/>
              <a:t>单击编辑标题</a:t>
            </a:r>
          </a:p>
        </p:txBody>
      </p:sp>
      <p:sp>
        <p:nvSpPr>
          <p:cNvPr id="7" name="文本占位符 6"/>
          <p:cNvSpPr>
            <a:spLocks noGrp="1"/>
          </p:cNvSpPr>
          <p:nvPr>
            <p:ph type="body" sz="quarter" idx="13"/>
          </p:nvPr>
        </p:nvSpPr>
        <p:spPr>
          <a:xfrm>
            <a:off x="440100" y="1764000"/>
            <a:ext cx="2967300" cy="40932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内容占位符 8"/>
          <p:cNvSpPr>
            <a:spLocks noGrp="1"/>
          </p:cNvSpPr>
          <p:nvPr>
            <p:ph sz="quarter" idx="14"/>
          </p:nvPr>
        </p:nvSpPr>
        <p:spPr>
          <a:xfrm>
            <a:off x="3825900" y="769938"/>
            <a:ext cx="4860000" cy="5087937"/>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日期占位符 2">
            <a:extLst>
              <a:ext uri="{FF2B5EF4-FFF2-40B4-BE49-F238E27FC236}">
                <a16:creationId xmlns:a16="http://schemas.microsoft.com/office/drawing/2014/main" id="{E29A9E82-462D-BD70-6F42-3257D3BEDE6A}"/>
              </a:ext>
            </a:extLst>
          </p:cNvPr>
          <p:cNvSpPr>
            <a:spLocks noGrp="1"/>
          </p:cNvSpPr>
          <p:nvPr>
            <p:ph type="dt" sz="half" idx="15"/>
            <p:custDataLst>
              <p:tags r:id="rId4"/>
            </p:custDataLst>
          </p:nvPr>
        </p:nvSpPr>
        <p:spPr/>
        <p:txBody>
          <a:bodyPr/>
          <a:lstStyle>
            <a:lvl1pPr>
              <a:defRPr smtClean="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a:pPr/>
              <a:t>2025/1/10</a:t>
            </a:fld>
            <a:endParaRPr lang="zh-CN" altLang="en-US"/>
          </a:p>
        </p:txBody>
      </p:sp>
      <p:sp>
        <p:nvSpPr>
          <p:cNvPr id="8" name="页脚占位符 3">
            <a:extLst>
              <a:ext uri="{FF2B5EF4-FFF2-40B4-BE49-F238E27FC236}">
                <a16:creationId xmlns:a16="http://schemas.microsoft.com/office/drawing/2014/main" id="{D7ED4008-CD01-C06C-DE4C-907783E3710D}"/>
              </a:ext>
            </a:extLst>
          </p:cNvPr>
          <p:cNvSpPr>
            <a:spLocks noGrp="1"/>
          </p:cNvSpPr>
          <p:nvPr>
            <p:ph type="ftr" sz="quarter" idx="16"/>
            <p:custDataLst>
              <p:tags r:id="rId5"/>
            </p:custDataLst>
          </p:nvPr>
        </p:nvSpPr>
        <p:spPr/>
        <p:txBody>
          <a:bodyPr/>
          <a:lstStyle>
            <a:lvl1pPr>
              <a:defRPr dirty="0">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10" name="灯片编号占位符 4">
            <a:extLst>
              <a:ext uri="{FF2B5EF4-FFF2-40B4-BE49-F238E27FC236}">
                <a16:creationId xmlns:a16="http://schemas.microsoft.com/office/drawing/2014/main" id="{3CCA9A06-909E-434F-F230-8693B3454B60}"/>
              </a:ext>
            </a:extLst>
          </p:cNvPr>
          <p:cNvSpPr>
            <a:spLocks noGrp="1"/>
          </p:cNvSpPr>
          <p:nvPr>
            <p:ph type="sldNum" sz="quarter" idx="17"/>
            <p:custDataLst>
              <p:tags r:id="rId6"/>
            </p:custDataLst>
          </p:nvPr>
        </p:nvSpPr>
        <p:spPr/>
        <p:txBody>
          <a:bodyPr/>
          <a:lstStyle>
            <a:lvl1pPr>
              <a:defRPr/>
            </a:lvl1pPr>
          </a:lstStyle>
          <a:p>
            <a:fld id="{5AD9F046-BDDA-406C-BEF2-1AC1B2631341}" type="slidenum">
              <a:rPr lang="zh-CN" altLang="en-US"/>
              <a:pPr/>
              <a:t>‹#›</a:t>
            </a:fld>
            <a:endParaRPr lang="zh-CN" altLang="en-US"/>
          </a:p>
        </p:txBody>
      </p:sp>
    </p:spTree>
    <p:extLst>
      <p:ext uri="{BB962C8B-B14F-4D97-AF65-F5344CB8AC3E}">
        <p14:creationId xmlns:p14="http://schemas.microsoft.com/office/powerpoint/2010/main" val="1073318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3" name="图片 10">
            <a:extLst>
              <a:ext uri="{FF2B5EF4-FFF2-40B4-BE49-F238E27FC236}">
                <a16:creationId xmlns:a16="http://schemas.microsoft.com/office/drawing/2014/main" id="{C0E121B4-0607-A0B1-0C3F-F014404F64CB}"/>
              </a:ext>
            </a:extLst>
          </p:cNvPr>
          <p:cNvPicPr>
            <a:picLocks noChangeArrowheads="1"/>
          </p:cNvPicPr>
          <p:nvPr userDrawn="1">
            <p:custDataLst>
              <p:tags r:id="rId1"/>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66D44E82-5028-51FB-1752-1CF4B0D50040}"/>
              </a:ext>
            </a:extLst>
          </p:cNvPr>
          <p:cNvSpPr/>
          <p:nvPr userDrawn="1">
            <p:custDataLst>
              <p:tags r:id="rId2"/>
            </p:custDataLst>
          </p:nvPr>
        </p:nvSpPr>
        <p:spPr>
          <a:xfrm>
            <a:off x="0" y="0"/>
            <a:ext cx="9144000" cy="6548438"/>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5" name="矩形 4">
            <a:extLst>
              <a:ext uri="{FF2B5EF4-FFF2-40B4-BE49-F238E27FC236}">
                <a16:creationId xmlns:a16="http://schemas.microsoft.com/office/drawing/2014/main" id="{E3078118-8989-6B91-3FD0-45674808A374}"/>
              </a:ext>
            </a:extLst>
          </p:cNvPr>
          <p:cNvSpPr/>
          <p:nvPr userDrawn="1">
            <p:custDataLst>
              <p:tags r:id="rId3"/>
            </p:custDataLst>
          </p:nvPr>
        </p:nvSpPr>
        <p:spPr>
          <a:xfrm>
            <a:off x="0" y="0"/>
            <a:ext cx="9144000" cy="2663825"/>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2" name="标题 1"/>
          <p:cNvSpPr>
            <a:spLocks noGrp="1"/>
          </p:cNvSpPr>
          <p:nvPr>
            <p:ph type="title"/>
          </p:nvPr>
        </p:nvSpPr>
        <p:spPr>
          <a:xfrm>
            <a:off x="459000" y="781200"/>
            <a:ext cx="8232300" cy="626400"/>
          </a:xfrm>
        </p:spPr>
        <p:txBody>
          <a:bodyP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7" name="文本占位符 6"/>
          <p:cNvSpPr>
            <a:spLocks noGrp="1"/>
          </p:cNvSpPr>
          <p:nvPr>
            <p:ph type="body" sz="quarter" idx="13"/>
          </p:nvPr>
        </p:nvSpPr>
        <p:spPr>
          <a:xfrm>
            <a:off x="459000" y="1659600"/>
            <a:ext cx="8231981" cy="828000"/>
          </a:xfrm>
        </p:spPr>
        <p:txBody>
          <a:bodyPr>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9" name="内容占位符 8"/>
          <p:cNvSpPr>
            <a:spLocks noGrp="1"/>
          </p:cNvSpPr>
          <p:nvPr>
            <p:ph sz="quarter" idx="14"/>
          </p:nvPr>
        </p:nvSpPr>
        <p:spPr>
          <a:xfrm>
            <a:off x="459581" y="2808000"/>
            <a:ext cx="8224200" cy="34308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日期占位符 2">
            <a:extLst>
              <a:ext uri="{FF2B5EF4-FFF2-40B4-BE49-F238E27FC236}">
                <a16:creationId xmlns:a16="http://schemas.microsoft.com/office/drawing/2014/main" id="{6C8294F4-2591-A73D-989A-E085780E40E6}"/>
              </a:ext>
            </a:extLst>
          </p:cNvPr>
          <p:cNvSpPr>
            <a:spLocks noGrp="1"/>
          </p:cNvSpPr>
          <p:nvPr>
            <p:ph type="dt" sz="half" idx="15"/>
            <p:custDataLst>
              <p:tags r:id="rId4"/>
            </p:custDataLst>
          </p:nvPr>
        </p:nvSpPr>
        <p:spPr/>
        <p:txBody>
          <a:bodyPr/>
          <a:lstStyle>
            <a:lvl1pPr>
              <a:defRPr smtClean="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a:pPr/>
              <a:t>2025/1/10</a:t>
            </a:fld>
            <a:endParaRPr lang="zh-CN" altLang="en-US"/>
          </a:p>
        </p:txBody>
      </p:sp>
      <p:sp>
        <p:nvSpPr>
          <p:cNvPr id="8" name="页脚占位符 3">
            <a:extLst>
              <a:ext uri="{FF2B5EF4-FFF2-40B4-BE49-F238E27FC236}">
                <a16:creationId xmlns:a16="http://schemas.microsoft.com/office/drawing/2014/main" id="{9E7A5120-F4E2-CF8C-79B7-D275C7B5DAA0}"/>
              </a:ext>
            </a:extLst>
          </p:cNvPr>
          <p:cNvSpPr>
            <a:spLocks noGrp="1"/>
          </p:cNvSpPr>
          <p:nvPr>
            <p:ph type="ftr" sz="quarter" idx="16"/>
            <p:custDataLst>
              <p:tags r:id="rId5"/>
            </p:custDataLst>
          </p:nvPr>
        </p:nvSpPr>
        <p:spPr/>
        <p:txBody>
          <a:bodyPr/>
          <a:lstStyle>
            <a:lvl1pPr>
              <a:defRPr dirty="0">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10" name="灯片编号占位符 4">
            <a:extLst>
              <a:ext uri="{FF2B5EF4-FFF2-40B4-BE49-F238E27FC236}">
                <a16:creationId xmlns:a16="http://schemas.microsoft.com/office/drawing/2014/main" id="{9DB2AB57-BB4C-4F7E-2F5F-ED43FB2438D1}"/>
              </a:ext>
            </a:extLst>
          </p:cNvPr>
          <p:cNvSpPr>
            <a:spLocks noGrp="1"/>
          </p:cNvSpPr>
          <p:nvPr>
            <p:ph type="sldNum" sz="quarter" idx="17"/>
            <p:custDataLst>
              <p:tags r:id="rId6"/>
            </p:custDataLst>
          </p:nvPr>
        </p:nvSpPr>
        <p:spPr/>
        <p:txBody>
          <a:bodyPr/>
          <a:lstStyle>
            <a:lvl1pPr>
              <a:defRPr/>
            </a:lvl1pPr>
          </a:lstStyle>
          <a:p>
            <a:fld id="{6F692E60-EF37-4523-93F5-AFD21FEFCCDD}" type="slidenum">
              <a:rPr lang="zh-CN" altLang="en-US"/>
              <a:pPr/>
              <a:t>‹#›</a:t>
            </a:fld>
            <a:endParaRPr lang="zh-CN" altLang="en-US"/>
          </a:p>
        </p:txBody>
      </p:sp>
    </p:spTree>
    <p:extLst>
      <p:ext uri="{BB962C8B-B14F-4D97-AF65-F5344CB8AC3E}">
        <p14:creationId xmlns:p14="http://schemas.microsoft.com/office/powerpoint/2010/main" val="3792238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3" name="图片 10">
            <a:extLst>
              <a:ext uri="{FF2B5EF4-FFF2-40B4-BE49-F238E27FC236}">
                <a16:creationId xmlns:a16="http://schemas.microsoft.com/office/drawing/2014/main" id="{542DB046-8BFE-42CB-7780-712E079A28EA}"/>
              </a:ext>
            </a:extLst>
          </p:cNvPr>
          <p:cNvPicPr>
            <a:picLocks noChangeArrowheads="1"/>
          </p:cNvPicPr>
          <p:nvPr userDrawn="1">
            <p:custDataLst>
              <p:tags r:id="rId1"/>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AC312505-B682-ECA9-1CBD-941C104C08A9}"/>
              </a:ext>
            </a:extLst>
          </p:cNvPr>
          <p:cNvSpPr/>
          <p:nvPr userDrawn="1">
            <p:custDataLst>
              <p:tags r:id="rId2"/>
            </p:custDataLst>
          </p:nvPr>
        </p:nvSpPr>
        <p:spPr>
          <a:xfrm>
            <a:off x="0" y="303213"/>
            <a:ext cx="9144000" cy="6548437"/>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5" name="矩形 4">
            <a:extLst>
              <a:ext uri="{FF2B5EF4-FFF2-40B4-BE49-F238E27FC236}">
                <a16:creationId xmlns:a16="http://schemas.microsoft.com/office/drawing/2014/main" id="{73D9A026-2368-81BF-7CDF-AA799B378028}"/>
              </a:ext>
            </a:extLst>
          </p:cNvPr>
          <p:cNvSpPr/>
          <p:nvPr userDrawn="1">
            <p:custDataLst>
              <p:tags r:id="rId3"/>
            </p:custDataLst>
          </p:nvPr>
        </p:nvSpPr>
        <p:spPr>
          <a:xfrm>
            <a:off x="0" y="5029200"/>
            <a:ext cx="9144000" cy="18288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2" name="标题 1"/>
          <p:cNvSpPr>
            <a:spLocks noGrp="1"/>
          </p:cNvSpPr>
          <p:nvPr>
            <p:ph type="title"/>
          </p:nvPr>
        </p:nvSpPr>
        <p:spPr>
          <a:xfrm>
            <a:off x="453600" y="669600"/>
            <a:ext cx="8232300" cy="565200"/>
          </a:xfrm>
        </p:spPr>
        <p:txBody>
          <a:bodyPr>
            <a:normAutofit/>
          </a:bodyP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7" name="内容占位符 6"/>
          <p:cNvSpPr>
            <a:spLocks noGrp="1"/>
          </p:cNvSpPr>
          <p:nvPr>
            <p:ph sz="quarter" idx="13"/>
          </p:nvPr>
        </p:nvSpPr>
        <p:spPr>
          <a:xfrm>
            <a:off x="453628" y="1681200"/>
            <a:ext cx="8243100" cy="32112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文本占位符 8"/>
          <p:cNvSpPr>
            <a:spLocks noGrp="1"/>
          </p:cNvSpPr>
          <p:nvPr>
            <p:ph type="body" sz="quarter" idx="14"/>
          </p:nvPr>
        </p:nvSpPr>
        <p:spPr>
          <a:xfrm>
            <a:off x="445500" y="5180400"/>
            <a:ext cx="8251200" cy="10116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6" name="日期占位符 2">
            <a:extLst>
              <a:ext uri="{FF2B5EF4-FFF2-40B4-BE49-F238E27FC236}">
                <a16:creationId xmlns:a16="http://schemas.microsoft.com/office/drawing/2014/main" id="{8A223E62-F8E1-436C-F0CC-C7ED29F35EB9}"/>
              </a:ext>
            </a:extLst>
          </p:cNvPr>
          <p:cNvSpPr>
            <a:spLocks noGrp="1"/>
          </p:cNvSpPr>
          <p:nvPr>
            <p:ph type="dt" sz="half" idx="15"/>
            <p:custDataLst>
              <p:tags r:id="rId4"/>
            </p:custDataLst>
          </p:nvPr>
        </p:nvSpPr>
        <p:spPr/>
        <p:txBody>
          <a:bodyPr/>
          <a:lstStyle>
            <a:lvl1pPr>
              <a:defRPr smtClean="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a:pPr/>
              <a:t>2025/1/10</a:t>
            </a:fld>
            <a:endParaRPr lang="zh-CN" altLang="en-US"/>
          </a:p>
        </p:txBody>
      </p:sp>
      <p:sp>
        <p:nvSpPr>
          <p:cNvPr id="8" name="页脚占位符 3">
            <a:extLst>
              <a:ext uri="{FF2B5EF4-FFF2-40B4-BE49-F238E27FC236}">
                <a16:creationId xmlns:a16="http://schemas.microsoft.com/office/drawing/2014/main" id="{5EEB8438-1CAA-35AA-0A58-1B6211BCE07B}"/>
              </a:ext>
            </a:extLst>
          </p:cNvPr>
          <p:cNvSpPr>
            <a:spLocks noGrp="1"/>
          </p:cNvSpPr>
          <p:nvPr>
            <p:ph type="ftr" sz="quarter" idx="16"/>
            <p:custDataLst>
              <p:tags r:id="rId5"/>
            </p:custDataLst>
          </p:nvPr>
        </p:nvSpPr>
        <p:spPr/>
        <p:txBody>
          <a:bodyPr/>
          <a:lstStyle>
            <a:lvl1pPr>
              <a:defRPr dirty="0">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10" name="灯片编号占位符 4">
            <a:extLst>
              <a:ext uri="{FF2B5EF4-FFF2-40B4-BE49-F238E27FC236}">
                <a16:creationId xmlns:a16="http://schemas.microsoft.com/office/drawing/2014/main" id="{1FF0CF46-5B11-91FC-48A8-AAFE5FDC5C6D}"/>
              </a:ext>
            </a:extLst>
          </p:cNvPr>
          <p:cNvSpPr>
            <a:spLocks noGrp="1"/>
          </p:cNvSpPr>
          <p:nvPr>
            <p:ph type="sldNum" sz="quarter" idx="17"/>
            <p:custDataLst>
              <p:tags r:id="rId6"/>
            </p:custDataLst>
          </p:nvPr>
        </p:nvSpPr>
        <p:spPr/>
        <p:txBody>
          <a:bodyPr/>
          <a:lstStyle>
            <a:lvl1pPr>
              <a:defRPr/>
            </a:lvl1pPr>
          </a:lstStyle>
          <a:p>
            <a:fld id="{02DA998C-DE89-40FD-9070-0FCEDFCE3F79}" type="slidenum">
              <a:rPr lang="zh-CN" altLang="en-US"/>
              <a:pPr/>
              <a:t>‹#›</a:t>
            </a:fld>
            <a:endParaRPr lang="zh-CN" altLang="en-US"/>
          </a:p>
        </p:txBody>
      </p:sp>
    </p:spTree>
    <p:extLst>
      <p:ext uri="{BB962C8B-B14F-4D97-AF65-F5344CB8AC3E}">
        <p14:creationId xmlns:p14="http://schemas.microsoft.com/office/powerpoint/2010/main" val="2924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3" name="图片 13">
            <a:extLst>
              <a:ext uri="{FF2B5EF4-FFF2-40B4-BE49-F238E27FC236}">
                <a16:creationId xmlns:a16="http://schemas.microsoft.com/office/drawing/2014/main" id="{BAF69A2A-1B0F-D18A-84FC-0D644160746C}"/>
              </a:ext>
            </a:extLst>
          </p:cNvPr>
          <p:cNvPicPr>
            <a:picLocks noChangeArrowheads="1"/>
          </p:cNvPicPr>
          <p:nvPr userDrawn="1">
            <p:custDataLst>
              <p:tags r:id="rId1"/>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47816D3A-6EBA-8109-754A-783A58CB3F00}"/>
              </a:ext>
            </a:extLst>
          </p:cNvPr>
          <p:cNvSpPr/>
          <p:nvPr userDrawn="1">
            <p:custDataLst>
              <p:tags r:id="rId2"/>
            </p:custDataLst>
          </p:nvPr>
        </p:nvSpPr>
        <p:spPr>
          <a:xfrm>
            <a:off x="0" y="0"/>
            <a:ext cx="9144000" cy="6548438"/>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5" name="矩形 4">
            <a:extLst>
              <a:ext uri="{FF2B5EF4-FFF2-40B4-BE49-F238E27FC236}">
                <a16:creationId xmlns:a16="http://schemas.microsoft.com/office/drawing/2014/main" id="{4528168F-C64B-178F-5DA4-95CCD32D0290}"/>
              </a:ext>
            </a:extLst>
          </p:cNvPr>
          <p:cNvSpPr/>
          <p:nvPr userDrawn="1">
            <p:custDataLst>
              <p:tags r:id="rId3"/>
            </p:custDataLst>
          </p:nvPr>
        </p:nvSpPr>
        <p:spPr>
          <a:xfrm>
            <a:off x="0" y="0"/>
            <a:ext cx="9144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2" name="标题 1"/>
          <p:cNvSpPr>
            <a:spLocks noGrp="1"/>
          </p:cNvSpPr>
          <p:nvPr>
            <p:ph type="title"/>
          </p:nvPr>
        </p:nvSpPr>
        <p:spPr>
          <a:xfrm>
            <a:off x="434700" y="237600"/>
            <a:ext cx="8278200" cy="441964"/>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7" name="内容占位符 6"/>
          <p:cNvSpPr>
            <a:spLocks noGrp="1"/>
          </p:cNvSpPr>
          <p:nvPr>
            <p:ph sz="quarter" idx="13"/>
          </p:nvPr>
        </p:nvSpPr>
        <p:spPr>
          <a:xfrm>
            <a:off x="434700" y="1663200"/>
            <a:ext cx="4006800" cy="28944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内容占位符 8"/>
          <p:cNvSpPr>
            <a:spLocks noGrp="1"/>
          </p:cNvSpPr>
          <p:nvPr>
            <p:ph sz="quarter" idx="14"/>
          </p:nvPr>
        </p:nvSpPr>
        <p:spPr>
          <a:xfrm>
            <a:off x="4681800" y="1663200"/>
            <a:ext cx="4025700" cy="28944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1" name="文本占位符 10"/>
          <p:cNvSpPr>
            <a:spLocks noGrp="1"/>
          </p:cNvSpPr>
          <p:nvPr>
            <p:ph type="body" sz="quarter" idx="15"/>
          </p:nvPr>
        </p:nvSpPr>
        <p:spPr>
          <a:xfrm>
            <a:off x="429300" y="4816800"/>
            <a:ext cx="4006800" cy="7812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13" name="文本占位符 12"/>
          <p:cNvSpPr>
            <a:spLocks noGrp="1"/>
          </p:cNvSpPr>
          <p:nvPr>
            <p:ph type="body" sz="quarter" idx="16"/>
          </p:nvPr>
        </p:nvSpPr>
        <p:spPr>
          <a:xfrm>
            <a:off x="4689900" y="4813200"/>
            <a:ext cx="4025700" cy="7812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6" name="日期占位符 2">
            <a:extLst>
              <a:ext uri="{FF2B5EF4-FFF2-40B4-BE49-F238E27FC236}">
                <a16:creationId xmlns:a16="http://schemas.microsoft.com/office/drawing/2014/main" id="{1FE2B11C-12E7-82FF-A570-03C0EDE6EA8D}"/>
              </a:ext>
            </a:extLst>
          </p:cNvPr>
          <p:cNvSpPr>
            <a:spLocks noGrp="1"/>
          </p:cNvSpPr>
          <p:nvPr>
            <p:ph type="dt" sz="half" idx="17"/>
            <p:custDataLst>
              <p:tags r:id="rId4"/>
            </p:custDataLst>
          </p:nvPr>
        </p:nvSpPr>
        <p:spPr/>
        <p:txBody>
          <a:bodyPr/>
          <a:lstStyle>
            <a:lvl1pPr>
              <a:defRPr smtClean="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a:pPr/>
              <a:t>2025/1/10</a:t>
            </a:fld>
            <a:endParaRPr lang="zh-CN" altLang="en-US"/>
          </a:p>
        </p:txBody>
      </p:sp>
      <p:sp>
        <p:nvSpPr>
          <p:cNvPr id="8" name="页脚占位符 3">
            <a:extLst>
              <a:ext uri="{FF2B5EF4-FFF2-40B4-BE49-F238E27FC236}">
                <a16:creationId xmlns:a16="http://schemas.microsoft.com/office/drawing/2014/main" id="{8BA83735-D827-85C0-BAEC-9427268E60F8}"/>
              </a:ext>
            </a:extLst>
          </p:cNvPr>
          <p:cNvSpPr>
            <a:spLocks noGrp="1"/>
          </p:cNvSpPr>
          <p:nvPr>
            <p:ph type="ftr" sz="quarter" idx="18"/>
            <p:custDataLst>
              <p:tags r:id="rId5"/>
            </p:custDataLst>
          </p:nvPr>
        </p:nvSpPr>
        <p:spPr/>
        <p:txBody>
          <a:bodyPr/>
          <a:lstStyle>
            <a:lvl1pPr>
              <a:defRPr dirty="0">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10" name="灯片编号占位符 4">
            <a:extLst>
              <a:ext uri="{FF2B5EF4-FFF2-40B4-BE49-F238E27FC236}">
                <a16:creationId xmlns:a16="http://schemas.microsoft.com/office/drawing/2014/main" id="{7EB22C90-4927-3038-6ED1-F99FEC2DE151}"/>
              </a:ext>
            </a:extLst>
          </p:cNvPr>
          <p:cNvSpPr>
            <a:spLocks noGrp="1"/>
          </p:cNvSpPr>
          <p:nvPr>
            <p:ph type="sldNum" sz="quarter" idx="19"/>
            <p:custDataLst>
              <p:tags r:id="rId6"/>
            </p:custDataLst>
          </p:nvPr>
        </p:nvSpPr>
        <p:spPr/>
        <p:txBody>
          <a:bodyPr/>
          <a:lstStyle>
            <a:lvl1pPr>
              <a:defRPr/>
            </a:lvl1pPr>
          </a:lstStyle>
          <a:p>
            <a:fld id="{8BBAEAA0-11DD-49A2-9B0D-DC71C9DFDEF9}" type="slidenum">
              <a:rPr lang="zh-CN" altLang="en-US"/>
              <a:pPr/>
              <a:t>‹#›</a:t>
            </a:fld>
            <a:endParaRPr lang="zh-CN" altLang="en-US"/>
          </a:p>
        </p:txBody>
      </p:sp>
    </p:spTree>
    <p:extLst>
      <p:ext uri="{BB962C8B-B14F-4D97-AF65-F5344CB8AC3E}">
        <p14:creationId xmlns:p14="http://schemas.microsoft.com/office/powerpoint/2010/main" val="1113719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3" name="图片 8">
            <a:extLst>
              <a:ext uri="{FF2B5EF4-FFF2-40B4-BE49-F238E27FC236}">
                <a16:creationId xmlns:a16="http://schemas.microsoft.com/office/drawing/2014/main" id="{52080C2B-BC87-889F-6A15-157624CF54B7}"/>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1BE9C3BD-5310-6EBA-CD4E-0F2D8F7020AE}"/>
              </a:ext>
            </a:extLst>
          </p:cNvPr>
          <p:cNvSpPr/>
          <p:nvPr userDrawn="1">
            <p:custDataLst>
              <p:tags r:id="rId2"/>
            </p:custDataLst>
          </p:nvPr>
        </p:nvSpPr>
        <p:spPr>
          <a:xfrm>
            <a:off x="0" y="954088"/>
            <a:ext cx="9144000" cy="4949825"/>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2" name="标题 1"/>
          <p:cNvSpPr>
            <a:spLocks noGrp="1"/>
          </p:cNvSpPr>
          <p:nvPr>
            <p:ph type="title" hasCustomPrompt="1"/>
          </p:nvPr>
        </p:nvSpPr>
        <p:spPr>
          <a:xfrm>
            <a:off x="1142100" y="1339200"/>
            <a:ext cx="6858000" cy="2386800"/>
          </a:xfrm>
        </p:spPr>
        <p:txBody>
          <a:bodyPr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noProof="1"/>
              <a:t>单击此处编辑标题</a:t>
            </a:r>
          </a:p>
        </p:txBody>
      </p:sp>
      <p:sp>
        <p:nvSpPr>
          <p:cNvPr id="7" name="文本占位符 6"/>
          <p:cNvSpPr>
            <a:spLocks noGrp="1"/>
          </p:cNvSpPr>
          <p:nvPr>
            <p:ph type="body" sz="quarter" idx="13"/>
          </p:nvPr>
        </p:nvSpPr>
        <p:spPr>
          <a:xfrm>
            <a:off x="1141810" y="3862800"/>
            <a:ext cx="6858000" cy="1656000"/>
          </a:xfrm>
        </p:spPr>
        <p:txBody>
          <a:bodyPr>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5" name="日期占位符 2">
            <a:extLst>
              <a:ext uri="{FF2B5EF4-FFF2-40B4-BE49-F238E27FC236}">
                <a16:creationId xmlns:a16="http://schemas.microsoft.com/office/drawing/2014/main" id="{EADE35B5-905A-2B98-539F-C0F4A9B80388}"/>
              </a:ext>
            </a:extLst>
          </p:cNvPr>
          <p:cNvSpPr>
            <a:spLocks noGrp="1"/>
          </p:cNvSpPr>
          <p:nvPr>
            <p:ph type="dt" sz="half" idx="14"/>
            <p:custDataLst>
              <p:tags r:id="rId3"/>
            </p:custDataLst>
          </p:nvPr>
        </p:nvSpPr>
        <p:spPr/>
        <p:txBody>
          <a:bodyPr/>
          <a:lstStyle>
            <a:lvl1pPr>
              <a:defRPr smtClean="0">
                <a:solidFill>
                  <a:schemeClr val="lt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a:pPr/>
              <a:t>2025/1/10</a:t>
            </a:fld>
            <a:endParaRPr lang="zh-CN" altLang="en-US"/>
          </a:p>
        </p:txBody>
      </p:sp>
      <p:sp>
        <p:nvSpPr>
          <p:cNvPr id="6" name="页脚占位符 3">
            <a:extLst>
              <a:ext uri="{FF2B5EF4-FFF2-40B4-BE49-F238E27FC236}">
                <a16:creationId xmlns:a16="http://schemas.microsoft.com/office/drawing/2014/main" id="{64ECC5EE-39A1-B079-1CBF-568A45C8D2CC}"/>
              </a:ext>
            </a:extLst>
          </p:cNvPr>
          <p:cNvSpPr>
            <a:spLocks noGrp="1"/>
          </p:cNvSpPr>
          <p:nvPr>
            <p:ph type="ftr" sz="quarter" idx="15"/>
            <p:custDataLst>
              <p:tags r:id="rId4"/>
            </p:custDataLst>
          </p:nvPr>
        </p:nvSpPr>
        <p:spPr/>
        <p:txBody>
          <a:bodyPr/>
          <a:lstStyle>
            <a:lvl1pPr>
              <a:defRPr dirty="0">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8" name="灯片编号占位符 4">
            <a:extLst>
              <a:ext uri="{FF2B5EF4-FFF2-40B4-BE49-F238E27FC236}">
                <a16:creationId xmlns:a16="http://schemas.microsoft.com/office/drawing/2014/main" id="{7F68156E-9F44-AE2F-FB20-FE7978BDE93D}"/>
              </a:ext>
            </a:extLst>
          </p:cNvPr>
          <p:cNvSpPr>
            <a:spLocks noGrp="1"/>
          </p:cNvSpPr>
          <p:nvPr>
            <p:ph type="sldNum" sz="quarter" idx="16"/>
            <p:custDataLst>
              <p:tags r:id="rId5"/>
            </p:custDataLst>
          </p:nvPr>
        </p:nvSpPr>
        <p:spPr/>
        <p:txBody>
          <a:bodyPr/>
          <a:lstStyle>
            <a:lvl1pPr>
              <a:defRPr>
                <a:solidFill>
                  <a:srgbClr val="9B9B9B"/>
                </a:solidFill>
              </a:defRPr>
            </a:lvl1pPr>
          </a:lstStyle>
          <a:p>
            <a:fld id="{756935BA-F076-4F30-92FA-808D7462FAD3}" type="slidenum">
              <a:rPr lang="zh-CN" altLang="en-US"/>
              <a:pPr/>
              <a:t>‹#›</a:t>
            </a:fld>
            <a:endParaRPr lang="zh-CN" altLang="en-US"/>
          </a:p>
        </p:txBody>
      </p:sp>
    </p:spTree>
    <p:extLst>
      <p:ext uri="{BB962C8B-B14F-4D97-AF65-F5344CB8AC3E}">
        <p14:creationId xmlns:p14="http://schemas.microsoft.com/office/powerpoint/2010/main" val="2212199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7">
            <a:extLst>
              <a:ext uri="{FF2B5EF4-FFF2-40B4-BE49-F238E27FC236}">
                <a16:creationId xmlns:a16="http://schemas.microsoft.com/office/drawing/2014/main" id="{2286806F-FDD3-D7B3-2B4C-4FFD5E7ED62F}"/>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6">
            <a:extLst>
              <a:ext uri="{FF2B5EF4-FFF2-40B4-BE49-F238E27FC236}">
                <a16:creationId xmlns:a16="http://schemas.microsoft.com/office/drawing/2014/main" id="{A2F58A3F-87C9-A304-CFDA-E85E81E1235A}"/>
              </a:ext>
            </a:extLst>
          </p:cNvPr>
          <p:cNvSpPr/>
          <p:nvPr userDrawn="1">
            <p:custDataLst>
              <p:tags r:id="rId2"/>
            </p:custDataLst>
          </p:nvPr>
        </p:nvSpPr>
        <p:spPr>
          <a:xfrm>
            <a:off x="219075" y="0"/>
            <a:ext cx="870585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2" name="标题 1"/>
          <p:cNvSpPr>
            <a:spLocks noGrp="1"/>
          </p:cNvSpPr>
          <p:nvPr>
            <p:ph type="title"/>
          </p:nvPr>
        </p:nvSpPr>
        <p:spPr>
          <a:xfrm>
            <a:off x="502412" y="443234"/>
            <a:ext cx="8139178" cy="441964"/>
          </a:xfrm>
        </p:spPr>
        <p:txBody>
          <a:bodyPr rtlCol="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内容占位符 2"/>
          <p:cNvSpPr>
            <a:spLocks noGrp="1"/>
          </p:cNvSpPr>
          <p:nvPr>
            <p:ph idx="1"/>
          </p:nvPr>
        </p:nvSpPr>
        <p:spPr>
          <a:xfrm>
            <a:off x="502412" y="952508"/>
            <a:ext cx="8139178" cy="5388907"/>
          </a:xfrm>
        </p:spPr>
        <p:txBody>
          <a:bodyPr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6" name="日期占位符 3">
            <a:extLst>
              <a:ext uri="{FF2B5EF4-FFF2-40B4-BE49-F238E27FC236}">
                <a16:creationId xmlns:a16="http://schemas.microsoft.com/office/drawing/2014/main" id="{0E5EEA27-1858-3340-96E3-3AAE6E4A684C}"/>
              </a:ext>
            </a:extLst>
          </p:cNvPr>
          <p:cNvSpPr>
            <a:spLocks noGrp="1"/>
          </p:cNvSpPr>
          <p:nvPr>
            <p:ph type="dt" sz="half" idx="10"/>
            <p:custDataLst>
              <p:tags r:id="rId3"/>
            </p:custDataLst>
          </p:nvPr>
        </p:nvSpPr>
        <p:spPr/>
        <p:txBody>
          <a:bodyPr/>
          <a:lstStyle>
            <a:lvl1pPr>
              <a:defRPr smtClean="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a:pPr/>
              <a:t>2025/1/10</a:t>
            </a:fld>
            <a:endParaRPr lang="zh-CN" altLang="en-US"/>
          </a:p>
        </p:txBody>
      </p:sp>
      <p:sp>
        <p:nvSpPr>
          <p:cNvPr id="7" name="页脚占位符 4">
            <a:extLst>
              <a:ext uri="{FF2B5EF4-FFF2-40B4-BE49-F238E27FC236}">
                <a16:creationId xmlns:a16="http://schemas.microsoft.com/office/drawing/2014/main" id="{C142883B-F92B-3DBA-B40C-9EA489F5CB53}"/>
              </a:ext>
            </a:extLst>
          </p:cNvPr>
          <p:cNvSpPr>
            <a:spLocks noGrp="1"/>
          </p:cNvSpPr>
          <p:nvPr>
            <p:ph type="ftr" sz="quarter" idx="11"/>
            <p:custDataLst>
              <p:tags r:id="rId4"/>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8" name="灯片编号占位符 5">
            <a:extLst>
              <a:ext uri="{FF2B5EF4-FFF2-40B4-BE49-F238E27FC236}">
                <a16:creationId xmlns:a16="http://schemas.microsoft.com/office/drawing/2014/main" id="{48FB10FD-5B54-8676-0DEB-6BE861E431BE}"/>
              </a:ext>
            </a:extLst>
          </p:cNvPr>
          <p:cNvSpPr>
            <a:spLocks noGrp="1"/>
          </p:cNvSpPr>
          <p:nvPr>
            <p:ph type="sldNum" sz="quarter" idx="12"/>
            <p:custDataLst>
              <p:tags r:id="rId5"/>
            </p:custDataLst>
          </p:nvPr>
        </p:nvSpPr>
        <p:spPr/>
        <p:txBody>
          <a:bodyPr/>
          <a:lstStyle>
            <a:lvl1pPr>
              <a:defRPr/>
            </a:lvl1pPr>
          </a:lstStyle>
          <a:p>
            <a:fld id="{7371D254-2FD2-46CB-A519-C5DC346F651E}" type="slidenum">
              <a:rPr lang="zh-CN" altLang="en-US"/>
              <a:pPr/>
              <a:t>‹#›</a:t>
            </a:fld>
            <a:endParaRPr lang="zh-CN" altLang="en-US"/>
          </a:p>
        </p:txBody>
      </p:sp>
    </p:spTree>
    <p:extLst>
      <p:ext uri="{BB962C8B-B14F-4D97-AF65-F5344CB8AC3E}">
        <p14:creationId xmlns:p14="http://schemas.microsoft.com/office/powerpoint/2010/main" val="374347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bwMode="auto">
      <p:bgPr>
        <a:solidFill>
          <a:schemeClr val="tx2"/>
        </a:solidFill>
        <a:effectLst/>
      </p:bgPr>
    </p:bg>
    <p:spTree>
      <p:nvGrpSpPr>
        <p:cNvPr id="1" name=""/>
        <p:cNvGrpSpPr/>
        <p:nvPr/>
      </p:nvGrpSpPr>
      <p:grpSpPr>
        <a:xfrm>
          <a:off x="0" y="0"/>
          <a:ext cx="0" cy="0"/>
          <a:chOff x="0" y="0"/>
          <a:chExt cx="0" cy="0"/>
        </a:xfrm>
      </p:grpSpPr>
      <p:pic>
        <p:nvPicPr>
          <p:cNvPr id="4" name="图片 7">
            <a:extLst>
              <a:ext uri="{FF2B5EF4-FFF2-40B4-BE49-F238E27FC236}">
                <a16:creationId xmlns:a16="http://schemas.microsoft.com/office/drawing/2014/main" id="{F02CBBA9-7E5C-4B5D-14AD-23180A9F64E8}"/>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6">
            <a:extLst>
              <a:ext uri="{FF2B5EF4-FFF2-40B4-BE49-F238E27FC236}">
                <a16:creationId xmlns:a16="http://schemas.microsoft.com/office/drawing/2014/main" id="{22AAA620-BFE1-6E47-3965-2FEAB48CFFA4}"/>
              </a:ext>
            </a:extLst>
          </p:cNvPr>
          <p:cNvSpPr/>
          <p:nvPr userDrawn="1">
            <p:custDataLst>
              <p:tags r:id="rId2"/>
            </p:custDataLst>
          </p:nvPr>
        </p:nvSpPr>
        <p:spPr>
          <a:xfrm>
            <a:off x="3240088" y="0"/>
            <a:ext cx="5900737"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3" name="标题 2"/>
          <p:cNvSpPr>
            <a:spLocks noGrp="1"/>
          </p:cNvSpPr>
          <p:nvPr>
            <p:ph type="ctrTitle" idx="14" hasCustomPrompt="1"/>
          </p:nvPr>
        </p:nvSpPr>
        <p:spPr>
          <a:xfrm>
            <a:off x="4028361" y="3132137"/>
            <a:ext cx="4325779" cy="835660"/>
          </a:xfrm>
        </p:spPr>
        <p:txBody>
          <a:bodyPr lIns="91440" tIns="45720" rIns="91440" bIns="45720">
            <a:normAutofit/>
          </a:bodyPr>
          <a:lstStyle>
            <a:lvl1pPr marL="0" marR="0" indent="0" algn="ctr" defTabSz="914400" rtl="0" eaLnBrk="1" fontAlgn="auto" latinLnBrk="0" hangingPunct="1">
              <a:lnSpc>
                <a:spcPct val="100000"/>
              </a:lnSpc>
              <a:spcBef>
                <a:spcPct val="0"/>
              </a:spcBef>
              <a:spcAft>
                <a:spcPts val="0"/>
              </a:spcAft>
              <a:buClrTx/>
              <a:buSzPts val="4400"/>
              <a:buFont typeface="Arial" panose="020B0604020202020204" pitchFamily="34" charset="0"/>
              <a:buNone/>
              <a:defRPr sz="4400" b="0" spc="4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noProof="1"/>
              <a:t>编辑标题</a:t>
            </a:r>
          </a:p>
        </p:txBody>
      </p:sp>
      <p:sp>
        <p:nvSpPr>
          <p:cNvPr id="2" name="副标题 1"/>
          <p:cNvSpPr>
            <a:spLocks noGrp="1"/>
          </p:cNvSpPr>
          <p:nvPr>
            <p:ph type="subTitle" idx="13" hasCustomPrompt="1"/>
          </p:nvPr>
        </p:nvSpPr>
        <p:spPr>
          <a:xfrm>
            <a:off x="4028361" y="4170997"/>
            <a:ext cx="4325779" cy="715010"/>
          </a:xfrm>
        </p:spPr>
        <p:txBody>
          <a:bodyPr lIns="91440" tIns="45720" rIns="91440" bIns="45720">
            <a:normAutofit/>
          </a:bodyPr>
          <a:lstStyle>
            <a:lvl1pPr marL="0" marR="0" indent="0" algn="ctr" defTabSz="914400" rtl="0" eaLnBrk="1" fontAlgn="auto" latinLnBrk="0" hangingPunct="1">
              <a:lnSpc>
                <a:spcPct val="130000"/>
              </a:lnSpc>
              <a:spcBef>
                <a:spcPts val="0"/>
              </a:spcBef>
              <a:spcAft>
                <a:spcPts val="0"/>
              </a:spcAft>
              <a:buClrTx/>
              <a:buSzPts val="1600"/>
              <a:buFont typeface="Arial" panose="020B0604020202020204" pitchFamily="34" charset="0"/>
              <a:buNone/>
              <a:defRPr sz="1600" b="0" spc="200">
                <a:solidFill>
                  <a:schemeClr val="tx1">
                    <a:lumMod val="85000"/>
                    <a:lumOff val="15000"/>
                  </a:schemeClr>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noProof="1"/>
              <a:t>单击此处编辑副标题</a:t>
            </a:r>
          </a:p>
        </p:txBody>
      </p:sp>
      <p:sp>
        <p:nvSpPr>
          <p:cNvPr id="6" name="日期占位符 3">
            <a:extLst>
              <a:ext uri="{FF2B5EF4-FFF2-40B4-BE49-F238E27FC236}">
                <a16:creationId xmlns:a16="http://schemas.microsoft.com/office/drawing/2014/main" id="{C8400A1A-0DF8-F5CA-E2D0-6206AD345A7E}"/>
              </a:ext>
            </a:extLst>
          </p:cNvPr>
          <p:cNvSpPr>
            <a:spLocks noGrp="1"/>
          </p:cNvSpPr>
          <p:nvPr>
            <p:ph type="dt" sz="half" idx="15"/>
            <p:custDataLst>
              <p:tags r:id="rId3"/>
            </p:custDataLst>
          </p:nvPr>
        </p:nvSpPr>
        <p:spPr/>
        <p:txBody>
          <a:bodyPr/>
          <a:lstStyle>
            <a:lvl1pPr>
              <a:defRPr smtClean="0">
                <a:solidFill>
                  <a:schemeClr val="lt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a:pPr/>
              <a:t>2025/1/10</a:t>
            </a:fld>
            <a:endParaRPr lang="zh-CN" altLang="en-US"/>
          </a:p>
        </p:txBody>
      </p:sp>
      <p:sp>
        <p:nvSpPr>
          <p:cNvPr id="7" name="页脚占位符 4">
            <a:extLst>
              <a:ext uri="{FF2B5EF4-FFF2-40B4-BE49-F238E27FC236}">
                <a16:creationId xmlns:a16="http://schemas.microsoft.com/office/drawing/2014/main" id="{652640D1-B3D6-0C94-FE65-3A6A703F5B05}"/>
              </a:ext>
            </a:extLst>
          </p:cNvPr>
          <p:cNvSpPr>
            <a:spLocks noGrp="1"/>
          </p:cNvSpPr>
          <p:nvPr>
            <p:ph type="ftr" sz="quarter" idx="16"/>
            <p:custDataLst>
              <p:tags r:id="rId4"/>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8" name="灯片编号占位符 5">
            <a:extLst>
              <a:ext uri="{FF2B5EF4-FFF2-40B4-BE49-F238E27FC236}">
                <a16:creationId xmlns:a16="http://schemas.microsoft.com/office/drawing/2014/main" id="{C3DA03C9-9715-1D80-88B4-37C7C6283D6F}"/>
              </a:ext>
            </a:extLst>
          </p:cNvPr>
          <p:cNvSpPr>
            <a:spLocks noGrp="1"/>
          </p:cNvSpPr>
          <p:nvPr>
            <p:ph type="sldNum" sz="quarter" idx="17"/>
            <p:custDataLst>
              <p:tags r:id="rId5"/>
            </p:custDataLst>
          </p:nvPr>
        </p:nvSpPr>
        <p:spPr/>
        <p:txBody>
          <a:bodyPr/>
          <a:lstStyle>
            <a:lvl1pPr>
              <a:defRPr/>
            </a:lvl1pPr>
          </a:lstStyle>
          <a:p>
            <a:fld id="{BF213B65-9B8B-4A40-910C-F1B2F5B07DEA}" type="slidenum">
              <a:rPr lang="zh-CN" altLang="en-US"/>
              <a:pPr/>
              <a:t>‹#›</a:t>
            </a:fld>
            <a:endParaRPr lang="zh-CN" altLang="en-US"/>
          </a:p>
        </p:txBody>
      </p:sp>
    </p:spTree>
    <p:extLst>
      <p:ext uri="{BB962C8B-B14F-4D97-AF65-F5344CB8AC3E}">
        <p14:creationId xmlns:p14="http://schemas.microsoft.com/office/powerpoint/2010/main" val="2166932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5" name="图片 8">
            <a:extLst>
              <a:ext uri="{FF2B5EF4-FFF2-40B4-BE49-F238E27FC236}">
                <a16:creationId xmlns:a16="http://schemas.microsoft.com/office/drawing/2014/main" id="{71776F4D-9DE1-1765-9C70-BA19E795250C}"/>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7AD22354-E65D-62A9-E746-AC76C0D2E056}"/>
              </a:ext>
            </a:extLst>
          </p:cNvPr>
          <p:cNvSpPr/>
          <p:nvPr userDrawn="1">
            <p:custDataLst>
              <p:tags r:id="rId2"/>
            </p:custDataLst>
          </p:nvPr>
        </p:nvSpPr>
        <p:spPr>
          <a:xfrm>
            <a:off x="219075" y="0"/>
            <a:ext cx="870585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2" name="标题 1"/>
          <p:cNvSpPr>
            <a:spLocks noGrp="1"/>
          </p:cNvSpPr>
          <p:nvPr>
            <p:ph type="title"/>
          </p:nvPr>
        </p:nvSpPr>
        <p:spPr>
          <a:xfrm>
            <a:off x="502412" y="443234"/>
            <a:ext cx="8139178" cy="441964"/>
          </a:xfrm>
        </p:spPr>
        <p:txBody>
          <a:bodyPr rtlCol="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内容占位符 2"/>
          <p:cNvSpPr>
            <a:spLocks noGrp="1"/>
          </p:cNvSpPr>
          <p:nvPr>
            <p:ph sz="half" idx="1"/>
          </p:nvPr>
        </p:nvSpPr>
        <p:spPr>
          <a:xfrm>
            <a:off x="502448" y="952508"/>
            <a:ext cx="3962432" cy="5388907"/>
          </a:xfrm>
        </p:spPr>
        <p:txBody>
          <a:bodyPr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4" name="内容占位符 3"/>
          <p:cNvSpPr>
            <a:spLocks noGrp="1"/>
          </p:cNvSpPr>
          <p:nvPr>
            <p:ph sz="half" idx="2"/>
          </p:nvPr>
        </p:nvSpPr>
        <p:spPr>
          <a:xfrm>
            <a:off x="4679158" y="952508"/>
            <a:ext cx="3962432" cy="5388907"/>
          </a:xfrm>
        </p:spPr>
        <p:txBody>
          <a:bodyPr>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4">
            <a:extLst>
              <a:ext uri="{FF2B5EF4-FFF2-40B4-BE49-F238E27FC236}">
                <a16:creationId xmlns:a16="http://schemas.microsoft.com/office/drawing/2014/main" id="{C897944C-7CB8-A7FC-4D37-54EF77947DBC}"/>
              </a:ext>
            </a:extLst>
          </p:cNvPr>
          <p:cNvSpPr>
            <a:spLocks noGrp="1"/>
          </p:cNvSpPr>
          <p:nvPr>
            <p:ph type="dt" sz="half" idx="10"/>
            <p:custDataLst>
              <p:tags r:id="rId3"/>
            </p:custDataLst>
          </p:nvPr>
        </p:nvSpPr>
        <p:spPr/>
        <p:txBody>
          <a:bodyPr/>
          <a:lstStyle>
            <a:lvl1pPr>
              <a:defRPr smtClean="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a:pPr/>
              <a:t>2025/1/10</a:t>
            </a:fld>
            <a:endParaRPr lang="zh-CN" altLang="en-US"/>
          </a:p>
        </p:txBody>
      </p:sp>
      <p:sp>
        <p:nvSpPr>
          <p:cNvPr id="8" name="页脚占位符 5">
            <a:extLst>
              <a:ext uri="{FF2B5EF4-FFF2-40B4-BE49-F238E27FC236}">
                <a16:creationId xmlns:a16="http://schemas.microsoft.com/office/drawing/2014/main" id="{05B5BC69-4CEC-D378-B970-8EB42049284E}"/>
              </a:ext>
            </a:extLst>
          </p:cNvPr>
          <p:cNvSpPr>
            <a:spLocks noGrp="1"/>
          </p:cNvSpPr>
          <p:nvPr>
            <p:ph type="ftr" sz="quarter" idx="11"/>
            <p:custDataLst>
              <p:tags r:id="rId4"/>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9" name="灯片编号占位符 6">
            <a:extLst>
              <a:ext uri="{FF2B5EF4-FFF2-40B4-BE49-F238E27FC236}">
                <a16:creationId xmlns:a16="http://schemas.microsoft.com/office/drawing/2014/main" id="{A56A54CB-D637-4D51-9A07-88CC3B353ADE}"/>
              </a:ext>
            </a:extLst>
          </p:cNvPr>
          <p:cNvSpPr>
            <a:spLocks noGrp="1"/>
          </p:cNvSpPr>
          <p:nvPr>
            <p:ph type="sldNum" sz="quarter" idx="12"/>
            <p:custDataLst>
              <p:tags r:id="rId5"/>
            </p:custDataLst>
          </p:nvPr>
        </p:nvSpPr>
        <p:spPr/>
        <p:txBody>
          <a:bodyPr/>
          <a:lstStyle>
            <a:lvl1pPr>
              <a:defRPr/>
            </a:lvl1pPr>
          </a:lstStyle>
          <a:p>
            <a:fld id="{9C88F034-8A50-423D-84CD-C16578B8DA86}" type="slidenum">
              <a:rPr lang="zh-CN" altLang="en-US"/>
              <a:pPr/>
              <a:t>‹#›</a:t>
            </a:fld>
            <a:endParaRPr lang="zh-CN" altLang="en-US"/>
          </a:p>
        </p:txBody>
      </p:sp>
    </p:spTree>
    <p:extLst>
      <p:ext uri="{BB962C8B-B14F-4D97-AF65-F5344CB8AC3E}">
        <p14:creationId xmlns:p14="http://schemas.microsoft.com/office/powerpoint/2010/main" val="301825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7" name="图片 10">
            <a:extLst>
              <a:ext uri="{FF2B5EF4-FFF2-40B4-BE49-F238E27FC236}">
                <a16:creationId xmlns:a16="http://schemas.microsoft.com/office/drawing/2014/main" id="{F65DC47D-05B6-4C9D-D48C-C16A97D131CD}"/>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26C7AAAA-F0FB-5F55-C190-906AA8B25331}"/>
              </a:ext>
            </a:extLst>
          </p:cNvPr>
          <p:cNvSpPr/>
          <p:nvPr userDrawn="1">
            <p:custDataLst>
              <p:tags r:id="rId2"/>
            </p:custDataLst>
          </p:nvPr>
        </p:nvSpPr>
        <p:spPr>
          <a:xfrm>
            <a:off x="219075" y="0"/>
            <a:ext cx="870585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2" name="标题 1"/>
          <p:cNvSpPr>
            <a:spLocks noGrp="1"/>
          </p:cNvSpPr>
          <p:nvPr>
            <p:ph type="title"/>
          </p:nvPr>
        </p:nvSpPr>
        <p:spPr>
          <a:xfrm>
            <a:off x="502412" y="443234"/>
            <a:ext cx="8139178" cy="441964"/>
          </a:xfrm>
        </p:spPr>
        <p:txBody>
          <a:bodyPr rtlCol="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文本占位符 2"/>
          <p:cNvSpPr>
            <a:spLocks noGrp="1"/>
          </p:cNvSpPr>
          <p:nvPr>
            <p:ph type="body" idx="1" hasCustomPrompt="1"/>
          </p:nvPr>
        </p:nvSpPr>
        <p:spPr>
          <a:xfrm>
            <a:off x="502448" y="952508"/>
            <a:ext cx="3962432" cy="381003"/>
          </a:xfrm>
        </p:spPr>
        <p:txBody>
          <a:bodyPr anchor="ctr">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单击此处编辑文本</a:t>
            </a:r>
          </a:p>
        </p:txBody>
      </p:sp>
      <p:sp>
        <p:nvSpPr>
          <p:cNvPr id="4" name="内容占位符 3"/>
          <p:cNvSpPr>
            <a:spLocks noGrp="1"/>
          </p:cNvSpPr>
          <p:nvPr>
            <p:ph sz="half" idx="2"/>
          </p:nvPr>
        </p:nvSpPr>
        <p:spPr>
          <a:xfrm>
            <a:off x="502444" y="1406525"/>
            <a:ext cx="3962400" cy="4934752"/>
          </a:xfrm>
        </p:spPr>
        <p:txBody>
          <a:bodyPr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5" name="文本占位符 4"/>
          <p:cNvSpPr>
            <a:spLocks noGrp="1"/>
          </p:cNvSpPr>
          <p:nvPr>
            <p:ph type="body" sz="quarter" idx="3" hasCustomPrompt="1"/>
          </p:nvPr>
        </p:nvSpPr>
        <p:spPr>
          <a:xfrm>
            <a:off x="4676813" y="952508"/>
            <a:ext cx="3962432" cy="381003"/>
          </a:xfrm>
        </p:spPr>
        <p:txBody>
          <a:bodyPr rtlCol="0" anchor="ctr">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noProof="1">
                <a:sym typeface="+mn-ea"/>
              </a:rPr>
              <a:t>单击此处编辑文本</a:t>
            </a:r>
          </a:p>
        </p:txBody>
      </p:sp>
      <p:sp>
        <p:nvSpPr>
          <p:cNvPr id="6" name="内容占位符 5"/>
          <p:cNvSpPr>
            <a:spLocks noGrp="1"/>
          </p:cNvSpPr>
          <p:nvPr>
            <p:ph sz="quarter" idx="4"/>
          </p:nvPr>
        </p:nvSpPr>
        <p:spPr>
          <a:xfrm>
            <a:off x="4676813" y="1406525"/>
            <a:ext cx="3962432" cy="4934752"/>
          </a:xfrm>
        </p:spPr>
        <p:txBody>
          <a:bodyPr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9" name="日期占位符 6">
            <a:extLst>
              <a:ext uri="{FF2B5EF4-FFF2-40B4-BE49-F238E27FC236}">
                <a16:creationId xmlns:a16="http://schemas.microsoft.com/office/drawing/2014/main" id="{ABDFB83F-2465-38DC-F9A2-48E0014138EE}"/>
              </a:ext>
            </a:extLst>
          </p:cNvPr>
          <p:cNvSpPr>
            <a:spLocks noGrp="1"/>
          </p:cNvSpPr>
          <p:nvPr>
            <p:ph type="dt" sz="half" idx="10"/>
            <p:custDataLst>
              <p:tags r:id="rId3"/>
            </p:custDataLst>
          </p:nvPr>
        </p:nvSpPr>
        <p:spPr/>
        <p:txBody>
          <a:bodyPr/>
          <a:lstStyle>
            <a:lvl1pPr>
              <a:defRPr smtClean="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a:pPr/>
              <a:t>2025/1/10</a:t>
            </a:fld>
            <a:endParaRPr lang="zh-CN" altLang="en-US"/>
          </a:p>
        </p:txBody>
      </p:sp>
      <p:sp>
        <p:nvSpPr>
          <p:cNvPr id="10" name="页脚占位符 7">
            <a:extLst>
              <a:ext uri="{FF2B5EF4-FFF2-40B4-BE49-F238E27FC236}">
                <a16:creationId xmlns:a16="http://schemas.microsoft.com/office/drawing/2014/main" id="{7CE5EDE1-C417-53D5-302B-DAD7FDCFC541}"/>
              </a:ext>
            </a:extLst>
          </p:cNvPr>
          <p:cNvSpPr>
            <a:spLocks noGrp="1"/>
          </p:cNvSpPr>
          <p:nvPr>
            <p:ph type="ftr" sz="quarter" idx="11"/>
            <p:custDataLst>
              <p:tags r:id="rId4"/>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11" name="灯片编号占位符 8">
            <a:extLst>
              <a:ext uri="{FF2B5EF4-FFF2-40B4-BE49-F238E27FC236}">
                <a16:creationId xmlns:a16="http://schemas.microsoft.com/office/drawing/2014/main" id="{ADAE2379-5431-0CF1-C644-FE156C71E3F3}"/>
              </a:ext>
            </a:extLst>
          </p:cNvPr>
          <p:cNvSpPr>
            <a:spLocks noGrp="1"/>
          </p:cNvSpPr>
          <p:nvPr>
            <p:ph type="sldNum" sz="quarter" idx="12"/>
            <p:custDataLst>
              <p:tags r:id="rId5"/>
            </p:custDataLst>
          </p:nvPr>
        </p:nvSpPr>
        <p:spPr/>
        <p:txBody>
          <a:bodyPr/>
          <a:lstStyle>
            <a:lvl1pPr>
              <a:defRPr/>
            </a:lvl1pPr>
          </a:lstStyle>
          <a:p>
            <a:fld id="{C591A244-774B-4BF9-A554-E159D882D095}" type="slidenum">
              <a:rPr lang="zh-CN" altLang="en-US"/>
              <a:pPr/>
              <a:t>‹#›</a:t>
            </a:fld>
            <a:endParaRPr lang="zh-CN" altLang="en-US"/>
          </a:p>
        </p:txBody>
      </p:sp>
    </p:spTree>
    <p:extLst>
      <p:ext uri="{BB962C8B-B14F-4D97-AF65-F5344CB8AC3E}">
        <p14:creationId xmlns:p14="http://schemas.microsoft.com/office/powerpoint/2010/main" val="2290490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3" name="图片 7">
            <a:extLst>
              <a:ext uri="{FF2B5EF4-FFF2-40B4-BE49-F238E27FC236}">
                <a16:creationId xmlns:a16="http://schemas.microsoft.com/office/drawing/2014/main" id="{3B0B090C-10C1-B224-3961-4DE5AB43FA46}"/>
              </a:ext>
            </a:extLst>
          </p:cNvPr>
          <p:cNvPicPr>
            <a:picLocks noChangeArrowheads="1"/>
          </p:cNvPicPr>
          <p:nvPr userDrawn="1">
            <p:custDataLst>
              <p:tags r:id="rId1"/>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6">
            <a:extLst>
              <a:ext uri="{FF2B5EF4-FFF2-40B4-BE49-F238E27FC236}">
                <a16:creationId xmlns:a16="http://schemas.microsoft.com/office/drawing/2014/main" id="{A7BC0DDF-B25A-CA10-43F0-61DD7B083411}"/>
              </a:ext>
            </a:extLst>
          </p:cNvPr>
          <p:cNvSpPr/>
          <p:nvPr userDrawn="1">
            <p:custDataLst>
              <p:tags r:id="rId2"/>
            </p:custDataLst>
          </p:nvPr>
        </p:nvSpPr>
        <p:spPr>
          <a:xfrm>
            <a:off x="0" y="0"/>
            <a:ext cx="9144000" cy="6858000"/>
          </a:xfrm>
          <a:prstGeom prst="rect">
            <a:avLst/>
          </a:prstGeom>
          <a:solidFill>
            <a:schemeClr val="dk1">
              <a:alpha val="4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5" name="矩形 4">
            <a:extLst>
              <a:ext uri="{FF2B5EF4-FFF2-40B4-BE49-F238E27FC236}">
                <a16:creationId xmlns:a16="http://schemas.microsoft.com/office/drawing/2014/main" id="{9F98311A-FA17-B9AD-1170-3DDE601C085C}"/>
              </a:ext>
            </a:extLst>
          </p:cNvPr>
          <p:cNvSpPr/>
          <p:nvPr userDrawn="1">
            <p:custDataLst>
              <p:tags r:id="rId3"/>
            </p:custDataLst>
          </p:nvPr>
        </p:nvSpPr>
        <p:spPr>
          <a:xfrm>
            <a:off x="3240088" y="0"/>
            <a:ext cx="5900737"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2" name="标题 1"/>
          <p:cNvSpPr>
            <a:spLocks noGrp="1"/>
          </p:cNvSpPr>
          <p:nvPr>
            <p:ph type="title"/>
          </p:nvPr>
        </p:nvSpPr>
        <p:spPr/>
        <p:txBody>
          <a:bodyPr rtlCol="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6" name="日期占位符 2">
            <a:extLst>
              <a:ext uri="{FF2B5EF4-FFF2-40B4-BE49-F238E27FC236}">
                <a16:creationId xmlns:a16="http://schemas.microsoft.com/office/drawing/2014/main" id="{40FFC99A-AE7D-E077-0B58-B4F6C4A933D2}"/>
              </a:ext>
            </a:extLst>
          </p:cNvPr>
          <p:cNvSpPr>
            <a:spLocks noGrp="1"/>
          </p:cNvSpPr>
          <p:nvPr>
            <p:ph type="dt" sz="half" idx="10"/>
            <p:custDataLst>
              <p:tags r:id="rId4"/>
            </p:custDataLst>
          </p:nvPr>
        </p:nvSpPr>
        <p:spPr/>
        <p:txBody>
          <a:bodyPr/>
          <a:lstStyle>
            <a:lvl1pPr>
              <a:defRPr smtClean="0">
                <a:solidFill>
                  <a:schemeClr val="lt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a:pPr/>
              <a:t>2025/1/10</a:t>
            </a:fld>
            <a:endParaRPr lang="zh-CN" altLang="en-US"/>
          </a:p>
        </p:txBody>
      </p:sp>
      <p:sp>
        <p:nvSpPr>
          <p:cNvPr id="7" name="页脚占位符 3">
            <a:extLst>
              <a:ext uri="{FF2B5EF4-FFF2-40B4-BE49-F238E27FC236}">
                <a16:creationId xmlns:a16="http://schemas.microsoft.com/office/drawing/2014/main" id="{7859B542-D5F6-6113-186A-7E1E78D6F8BF}"/>
              </a:ext>
            </a:extLst>
          </p:cNvPr>
          <p:cNvSpPr>
            <a:spLocks noGrp="1"/>
          </p:cNvSpPr>
          <p:nvPr>
            <p:ph type="ftr" sz="quarter" idx="11"/>
            <p:custDataLst>
              <p:tags r:id="rId5"/>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8" name="灯片编号占位符 4">
            <a:extLst>
              <a:ext uri="{FF2B5EF4-FFF2-40B4-BE49-F238E27FC236}">
                <a16:creationId xmlns:a16="http://schemas.microsoft.com/office/drawing/2014/main" id="{0DB441BF-3026-911A-2001-EF6BF375121D}"/>
              </a:ext>
            </a:extLst>
          </p:cNvPr>
          <p:cNvSpPr>
            <a:spLocks noGrp="1"/>
          </p:cNvSpPr>
          <p:nvPr>
            <p:ph type="sldNum" sz="quarter" idx="12"/>
            <p:custDataLst>
              <p:tags r:id="rId6"/>
            </p:custDataLst>
          </p:nvPr>
        </p:nvSpPr>
        <p:spPr/>
        <p:txBody>
          <a:bodyPr/>
          <a:lstStyle>
            <a:lvl1pPr>
              <a:defRPr/>
            </a:lvl1pPr>
          </a:lstStyle>
          <a:p>
            <a:fld id="{9FC8A83C-00BE-4800-A3E0-BB6DADB40320}" type="slidenum">
              <a:rPr lang="zh-CN" altLang="en-US"/>
              <a:pPr/>
              <a:t>‹#›</a:t>
            </a:fld>
            <a:endParaRPr lang="zh-CN" altLang="en-US"/>
          </a:p>
        </p:txBody>
      </p:sp>
    </p:spTree>
    <p:extLst>
      <p:ext uri="{BB962C8B-B14F-4D97-AF65-F5344CB8AC3E}">
        <p14:creationId xmlns:p14="http://schemas.microsoft.com/office/powerpoint/2010/main" val="1190908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DFCA92B-8BB7-C9F6-74CC-5E6C76D94B82}"/>
              </a:ext>
            </a:extLst>
          </p:cNvPr>
          <p:cNvSpPr>
            <a:spLocks noGrp="1"/>
          </p:cNvSpPr>
          <p:nvPr>
            <p:ph type="dt" sz="half" idx="10"/>
            <p:custDataLst>
              <p:tags r:id="rId1"/>
            </p:custDataLst>
          </p:nvPr>
        </p:nvSpPr>
        <p:spPr/>
        <p:txBody>
          <a:bodyPr/>
          <a:lstStyle>
            <a:lvl1pPr>
              <a:defRPr smtClean="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a:pPr/>
              <a:t>2025/1/10</a:t>
            </a:fld>
            <a:endParaRPr lang="zh-CN" altLang="en-US"/>
          </a:p>
        </p:txBody>
      </p:sp>
      <p:sp>
        <p:nvSpPr>
          <p:cNvPr id="3" name="页脚占位符 2">
            <a:extLst>
              <a:ext uri="{FF2B5EF4-FFF2-40B4-BE49-F238E27FC236}">
                <a16:creationId xmlns:a16="http://schemas.microsoft.com/office/drawing/2014/main" id="{3041E32D-B23D-8799-54DB-B6ED0D1E56F3}"/>
              </a:ext>
            </a:extLst>
          </p:cNvPr>
          <p:cNvSpPr>
            <a:spLocks noGrp="1"/>
          </p:cNvSpPr>
          <p:nvPr>
            <p:ph type="ftr" sz="quarter" idx="11"/>
            <p:custDataLst>
              <p:tags r:id="rId2"/>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4" name="灯片编号占位符 3">
            <a:extLst>
              <a:ext uri="{FF2B5EF4-FFF2-40B4-BE49-F238E27FC236}">
                <a16:creationId xmlns:a16="http://schemas.microsoft.com/office/drawing/2014/main" id="{95C19235-4744-7A81-CD36-015338469BE4}"/>
              </a:ext>
            </a:extLst>
          </p:cNvPr>
          <p:cNvSpPr>
            <a:spLocks noGrp="1"/>
          </p:cNvSpPr>
          <p:nvPr>
            <p:ph type="sldNum" sz="quarter" idx="12"/>
            <p:custDataLst>
              <p:tags r:id="rId3"/>
            </p:custDataLst>
          </p:nvPr>
        </p:nvSpPr>
        <p:spPr/>
        <p:txBody>
          <a:bodyPr/>
          <a:lstStyle>
            <a:lvl1pPr>
              <a:defRPr/>
            </a:lvl1pPr>
          </a:lstStyle>
          <a:p>
            <a:fld id="{DBD9A92B-E11C-43AD-B64E-0943E444F87C}" type="slidenum">
              <a:rPr lang="zh-CN" altLang="en-US"/>
              <a:pPr/>
              <a:t>‹#›</a:t>
            </a:fld>
            <a:endParaRPr lang="zh-CN" altLang="en-US"/>
          </a:p>
        </p:txBody>
      </p:sp>
    </p:spTree>
    <p:extLst>
      <p:ext uri="{BB962C8B-B14F-4D97-AF65-F5344CB8AC3E}">
        <p14:creationId xmlns:p14="http://schemas.microsoft.com/office/powerpoint/2010/main" val="2115365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5" name="图片 8">
            <a:extLst>
              <a:ext uri="{FF2B5EF4-FFF2-40B4-BE49-F238E27FC236}">
                <a16:creationId xmlns:a16="http://schemas.microsoft.com/office/drawing/2014/main" id="{2367C040-B2EB-E817-050B-D0EF8C9351B3}"/>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7A22AA60-2E8D-221C-45D9-54E65EF7ACD5}"/>
              </a:ext>
            </a:extLst>
          </p:cNvPr>
          <p:cNvSpPr/>
          <p:nvPr userDrawn="1">
            <p:custDataLst>
              <p:tags r:id="rId2"/>
            </p:custDataLst>
          </p:nvPr>
        </p:nvSpPr>
        <p:spPr>
          <a:xfrm>
            <a:off x="219075" y="0"/>
            <a:ext cx="870585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2" name="标题 1"/>
          <p:cNvSpPr>
            <a:spLocks noGrp="1"/>
          </p:cNvSpPr>
          <p:nvPr>
            <p:ph type="title"/>
          </p:nvPr>
        </p:nvSpPr>
        <p:spPr>
          <a:xfrm>
            <a:off x="502448" y="443234"/>
            <a:ext cx="8139178" cy="441964"/>
          </a:xfrm>
        </p:spPr>
        <p:txBody>
          <a:bodyPr rtlCol="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图片占位符 2"/>
          <p:cNvSpPr>
            <a:spLocks noGrp="1"/>
          </p:cNvSpPr>
          <p:nvPr>
            <p:ph type="pic" idx="1"/>
          </p:nvPr>
        </p:nvSpPr>
        <p:spPr>
          <a:xfrm>
            <a:off x="502448" y="952508"/>
            <a:ext cx="3962432" cy="5388907"/>
          </a:xfrm>
        </p:spPr>
        <p:txBody>
          <a:bodyPr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noProof="1">
              <a:sym typeface="+mn-ea"/>
            </a:endParaRPr>
          </a:p>
        </p:txBody>
      </p:sp>
      <p:sp>
        <p:nvSpPr>
          <p:cNvPr id="4" name="文本占位符 3"/>
          <p:cNvSpPr>
            <a:spLocks noGrp="1"/>
          </p:cNvSpPr>
          <p:nvPr>
            <p:ph type="body" sz="half" idx="2"/>
          </p:nvPr>
        </p:nvSpPr>
        <p:spPr>
          <a:xfrm>
            <a:off x="4679194" y="952508"/>
            <a:ext cx="3962432" cy="5388907"/>
          </a:xfrm>
        </p:spPr>
        <p:txBody>
          <a:bodyPr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noProof="1">
                <a:sym typeface="+mn-ea"/>
              </a:rPr>
              <a:t>单击此处编辑母版文本样式</a:t>
            </a:r>
          </a:p>
        </p:txBody>
      </p:sp>
      <p:sp>
        <p:nvSpPr>
          <p:cNvPr id="7" name="日期占位符 4">
            <a:extLst>
              <a:ext uri="{FF2B5EF4-FFF2-40B4-BE49-F238E27FC236}">
                <a16:creationId xmlns:a16="http://schemas.microsoft.com/office/drawing/2014/main" id="{802A7C79-2372-B44C-B433-F1C30133FECF}"/>
              </a:ext>
            </a:extLst>
          </p:cNvPr>
          <p:cNvSpPr>
            <a:spLocks noGrp="1"/>
          </p:cNvSpPr>
          <p:nvPr>
            <p:ph type="dt" sz="half" idx="10"/>
            <p:custDataLst>
              <p:tags r:id="rId3"/>
            </p:custDataLst>
          </p:nvPr>
        </p:nvSpPr>
        <p:spPr/>
        <p:txBody>
          <a:bodyPr/>
          <a:lstStyle>
            <a:lvl1pPr>
              <a:defRPr smtClean="0">
                <a:solidFill>
                  <a:schemeClr val="tx1">
                    <a:tint val="75000"/>
                  </a:schemeClr>
                </a:solidFill>
                <a:latin typeface="Arial" panose="020B0604020202020204" pitchFamily="34" charset="0"/>
                <a:ea typeface="微软雅黑" panose="020B0503020204020204" charset="-122"/>
              </a:defRPr>
            </a:lvl1pPr>
          </a:lstStyle>
          <a:p>
            <a:fld id="{9EFD9D74-47D9-4702-A33C-335B63B48DBF}" type="datetimeFigureOut">
              <a:rPr lang="zh-CN" altLang="en-US"/>
              <a:pPr/>
              <a:t>2025/1/10</a:t>
            </a:fld>
            <a:endParaRPr lang="zh-CN" altLang="en-US" dirty="0"/>
          </a:p>
        </p:txBody>
      </p:sp>
      <p:sp>
        <p:nvSpPr>
          <p:cNvPr id="8" name="页脚占位符 5">
            <a:extLst>
              <a:ext uri="{FF2B5EF4-FFF2-40B4-BE49-F238E27FC236}">
                <a16:creationId xmlns:a16="http://schemas.microsoft.com/office/drawing/2014/main" id="{248F4C3A-3DFC-87C4-AC8A-C53081BD1C1C}"/>
              </a:ext>
            </a:extLst>
          </p:cNvPr>
          <p:cNvSpPr>
            <a:spLocks noGrp="1"/>
          </p:cNvSpPr>
          <p:nvPr>
            <p:ph type="ftr" sz="quarter" idx="11"/>
            <p:custDataLst>
              <p:tags r:id="rId4"/>
            </p:custDataLst>
          </p:nvPr>
        </p:nvSpPr>
        <p:spPr/>
        <p:txBody>
          <a:bodyPr/>
          <a:lstStyle>
            <a:lvl1pPr>
              <a:defRPr dirty="0">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9" name="灯片编号占位符 6">
            <a:extLst>
              <a:ext uri="{FF2B5EF4-FFF2-40B4-BE49-F238E27FC236}">
                <a16:creationId xmlns:a16="http://schemas.microsoft.com/office/drawing/2014/main" id="{175861BC-4290-7A45-2818-C03B900882B4}"/>
              </a:ext>
            </a:extLst>
          </p:cNvPr>
          <p:cNvSpPr>
            <a:spLocks noGrp="1"/>
          </p:cNvSpPr>
          <p:nvPr>
            <p:ph type="sldNum" sz="quarter" idx="12"/>
            <p:custDataLst>
              <p:tags r:id="rId5"/>
            </p:custDataLst>
          </p:nvPr>
        </p:nvSpPr>
        <p:spPr/>
        <p:txBody>
          <a:bodyPr/>
          <a:lstStyle>
            <a:lvl1pPr>
              <a:defRPr/>
            </a:lvl1pPr>
          </a:lstStyle>
          <a:p>
            <a:fld id="{E024E64A-F9EE-4BCB-BDC6-BD8EC570FBAD}" type="slidenum">
              <a:rPr lang="zh-CN" altLang="en-US"/>
              <a:pPr/>
              <a:t>‹#›</a:t>
            </a:fld>
            <a:endParaRPr lang="zh-CN" altLang="en-US"/>
          </a:p>
        </p:txBody>
      </p:sp>
    </p:spTree>
    <p:extLst>
      <p:ext uri="{BB962C8B-B14F-4D97-AF65-F5344CB8AC3E}">
        <p14:creationId xmlns:p14="http://schemas.microsoft.com/office/powerpoint/2010/main" val="1040628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4" name="图片 7">
            <a:extLst>
              <a:ext uri="{FF2B5EF4-FFF2-40B4-BE49-F238E27FC236}">
                <a16:creationId xmlns:a16="http://schemas.microsoft.com/office/drawing/2014/main" id="{44C49ACA-25EF-F9F6-426D-F00FAA199DFC}"/>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6">
            <a:extLst>
              <a:ext uri="{FF2B5EF4-FFF2-40B4-BE49-F238E27FC236}">
                <a16:creationId xmlns:a16="http://schemas.microsoft.com/office/drawing/2014/main" id="{4A863A7B-0089-3373-FB71-6CE39CDB0DBA}"/>
              </a:ext>
            </a:extLst>
          </p:cNvPr>
          <p:cNvSpPr/>
          <p:nvPr userDrawn="1">
            <p:custDataLst>
              <p:tags r:id="rId2"/>
            </p:custDataLst>
          </p:nvPr>
        </p:nvSpPr>
        <p:spPr>
          <a:xfrm>
            <a:off x="219075" y="0"/>
            <a:ext cx="870585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2" name="竖排标题 1"/>
          <p:cNvSpPr>
            <a:spLocks noGrp="1"/>
          </p:cNvSpPr>
          <p:nvPr>
            <p:ph type="title" orient="vert"/>
          </p:nvPr>
        </p:nvSpPr>
        <p:spPr>
          <a:xfrm>
            <a:off x="7928351" y="952508"/>
            <a:ext cx="713238" cy="5388907"/>
          </a:xfrm>
        </p:spPr>
        <p:txBody>
          <a:bodyPr vert="eaVert" rtlCol="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竖排文字占位符 2"/>
          <p:cNvSpPr>
            <a:spLocks noGrp="1"/>
          </p:cNvSpPr>
          <p:nvPr>
            <p:ph type="body" orient="vert" idx="1"/>
          </p:nvPr>
        </p:nvSpPr>
        <p:spPr>
          <a:xfrm>
            <a:off x="502444" y="952500"/>
            <a:ext cx="7371076" cy="5388907"/>
          </a:xfrm>
        </p:spPr>
        <p:txBody>
          <a:bodyPr vert="eaVert">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日期占位符 3">
            <a:extLst>
              <a:ext uri="{FF2B5EF4-FFF2-40B4-BE49-F238E27FC236}">
                <a16:creationId xmlns:a16="http://schemas.microsoft.com/office/drawing/2014/main" id="{971B8856-B095-4F55-BD07-2CB850A32CE2}"/>
              </a:ext>
            </a:extLst>
          </p:cNvPr>
          <p:cNvSpPr>
            <a:spLocks noGrp="1"/>
          </p:cNvSpPr>
          <p:nvPr>
            <p:ph type="dt" sz="half" idx="10"/>
            <p:custDataLst>
              <p:tags r:id="rId3"/>
            </p:custDataLst>
          </p:nvPr>
        </p:nvSpPr>
        <p:spPr/>
        <p:txBody>
          <a:bodyPr/>
          <a:lstStyle>
            <a:lvl1pPr>
              <a:defRPr smtClean="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a:pPr/>
              <a:t>2025/1/10</a:t>
            </a:fld>
            <a:endParaRPr lang="zh-CN" altLang="en-US"/>
          </a:p>
        </p:txBody>
      </p:sp>
      <p:sp>
        <p:nvSpPr>
          <p:cNvPr id="7" name="页脚占位符 4">
            <a:extLst>
              <a:ext uri="{FF2B5EF4-FFF2-40B4-BE49-F238E27FC236}">
                <a16:creationId xmlns:a16="http://schemas.microsoft.com/office/drawing/2014/main" id="{668240DA-6221-0F48-25B7-9F2267388B73}"/>
              </a:ext>
            </a:extLst>
          </p:cNvPr>
          <p:cNvSpPr>
            <a:spLocks noGrp="1"/>
          </p:cNvSpPr>
          <p:nvPr>
            <p:ph type="ftr" sz="quarter" idx="11"/>
            <p:custDataLst>
              <p:tags r:id="rId4"/>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8" name="灯片编号占位符 5">
            <a:extLst>
              <a:ext uri="{FF2B5EF4-FFF2-40B4-BE49-F238E27FC236}">
                <a16:creationId xmlns:a16="http://schemas.microsoft.com/office/drawing/2014/main" id="{D61619B7-586A-82B4-7EC1-941E55B39CFC}"/>
              </a:ext>
            </a:extLst>
          </p:cNvPr>
          <p:cNvSpPr>
            <a:spLocks noGrp="1"/>
          </p:cNvSpPr>
          <p:nvPr>
            <p:ph type="sldNum" sz="quarter" idx="12"/>
            <p:custDataLst>
              <p:tags r:id="rId5"/>
            </p:custDataLst>
          </p:nvPr>
        </p:nvSpPr>
        <p:spPr/>
        <p:txBody>
          <a:bodyPr/>
          <a:lstStyle>
            <a:lvl1pPr>
              <a:defRPr/>
            </a:lvl1pPr>
          </a:lstStyle>
          <a:p>
            <a:fld id="{688DBB47-C2E3-4154-AFC1-2C60B5C067DB}" type="slidenum">
              <a:rPr lang="zh-CN" altLang="en-US"/>
              <a:pPr/>
              <a:t>‹#›</a:t>
            </a:fld>
            <a:endParaRPr lang="zh-CN" altLang="en-US"/>
          </a:p>
        </p:txBody>
      </p:sp>
    </p:spTree>
    <p:extLst>
      <p:ext uri="{BB962C8B-B14F-4D97-AF65-F5344CB8AC3E}">
        <p14:creationId xmlns:p14="http://schemas.microsoft.com/office/powerpoint/2010/main" val="3429527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2"/>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68AD15B0-14E9-B12D-B700-344232899C99}"/>
              </a:ext>
            </a:extLst>
          </p:cNvPr>
          <p:cNvSpPr>
            <a:spLocks noGrp="1" noChangeArrowheads="1"/>
          </p:cNvSpPr>
          <p:nvPr>
            <p:ph type="title" idx="4294967295"/>
            <p:custDataLst>
              <p:tags r:id="rId20"/>
            </p:custDataLst>
          </p:nvPr>
        </p:nvSpPr>
        <p:spPr bwMode="auto">
          <a:xfrm>
            <a:off x="501650" y="442913"/>
            <a:ext cx="81407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1567E015-0536-0797-BABA-DD7403B5F38D}"/>
              </a:ext>
            </a:extLst>
          </p:cNvPr>
          <p:cNvSpPr>
            <a:spLocks noGrp="1" noChangeArrowheads="1"/>
          </p:cNvSpPr>
          <p:nvPr>
            <p:ph type="body" idx="4294967295"/>
            <p:custDataLst>
              <p:tags r:id="rId21"/>
            </p:custDataLst>
          </p:nvPr>
        </p:nvSpPr>
        <p:spPr bwMode="auto">
          <a:xfrm>
            <a:off x="501650" y="962025"/>
            <a:ext cx="8140700" cy="538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CF4D07E-93FF-81E7-B776-C25F591C5E23}"/>
              </a:ext>
            </a:extLst>
          </p:cNvPr>
          <p:cNvSpPr>
            <a:spLocks noGrp="1"/>
          </p:cNvSpPr>
          <p:nvPr>
            <p:ph type="dt" sz="half" idx="2"/>
            <p:custDataLst>
              <p:tags r:id="rId22"/>
            </p:custDataLst>
          </p:nvPr>
        </p:nvSpPr>
        <p:spPr>
          <a:xfrm>
            <a:off x="660400" y="6350000"/>
            <a:ext cx="2024063" cy="315913"/>
          </a:xfrm>
          <a:prstGeom prst="rect">
            <a:avLst/>
          </a:prstGeom>
        </p:spPr>
        <p:txBody>
          <a:bodyPr vert="horz" wrap="square" lIns="91440" tIns="45720" rIns="91440" bIns="45720" rtlCol="0" anchor="ctr">
            <a:normAutofit/>
          </a:bodyPr>
          <a:lstStyle>
            <a:lvl1pPr algn="l">
              <a:defRPr sz="1200" noProof="1" smtClean="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a:pPr/>
              <a:t>2025/1/10</a:t>
            </a:fld>
            <a:endParaRPr lang="zh-CN" altLang="en-US"/>
          </a:p>
        </p:txBody>
      </p:sp>
      <p:sp>
        <p:nvSpPr>
          <p:cNvPr id="5" name="页脚占位符 4">
            <a:extLst>
              <a:ext uri="{FF2B5EF4-FFF2-40B4-BE49-F238E27FC236}">
                <a16:creationId xmlns:a16="http://schemas.microsoft.com/office/drawing/2014/main" id="{C99D74E9-188F-813F-F17A-4B7F1F2454E1}"/>
              </a:ext>
            </a:extLst>
          </p:cNvPr>
          <p:cNvSpPr>
            <a:spLocks noGrp="1"/>
          </p:cNvSpPr>
          <p:nvPr>
            <p:ph type="ftr" sz="quarter" idx="3"/>
            <p:custDataLst>
              <p:tags r:id="rId23"/>
            </p:custDataLst>
          </p:nvPr>
        </p:nvSpPr>
        <p:spPr>
          <a:xfrm>
            <a:off x="3087688" y="6350000"/>
            <a:ext cx="2968625" cy="315913"/>
          </a:xfrm>
          <a:prstGeom prst="rect">
            <a:avLst/>
          </a:prstGeom>
        </p:spPr>
        <p:txBody>
          <a:bodyPr vert="horz" wrap="square" lIns="91440" tIns="45720" rIns="91440" bIns="45720" rtlCol="0" anchor="ctr">
            <a:normAutofit/>
          </a:bodyPr>
          <a:lstStyle>
            <a:lvl1pPr algn="ctr">
              <a:defRPr sz="1200" noProof="1" dirty="0">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a:extLst>
              <a:ext uri="{FF2B5EF4-FFF2-40B4-BE49-F238E27FC236}">
                <a16:creationId xmlns:a16="http://schemas.microsoft.com/office/drawing/2014/main" id="{24396379-98DC-81AE-E1C7-ABED0480946B}"/>
              </a:ext>
            </a:extLst>
          </p:cNvPr>
          <p:cNvSpPr>
            <a:spLocks noGrp="1"/>
          </p:cNvSpPr>
          <p:nvPr>
            <p:ph type="sldNum" sz="quarter" idx="4"/>
            <p:custDataLst>
              <p:tags r:id="rId24"/>
            </p:custDataLst>
          </p:nvPr>
        </p:nvSpPr>
        <p:spPr>
          <a:xfrm>
            <a:off x="6457950" y="6350000"/>
            <a:ext cx="2025650" cy="315913"/>
          </a:xfrm>
          <a:prstGeom prst="rect">
            <a:avLst/>
          </a:prstGeom>
        </p:spPr>
        <p:txBody>
          <a:bodyPr vert="horz" wrap="square" lIns="91440" tIns="45720" rIns="91440" bIns="45720" numCol="1" anchor="ctr" anchorCtr="0" compatLnSpc="1">
            <a:prstTxWarp prst="textNoShape">
              <a:avLst/>
            </a:prstTxWarp>
            <a:normAutofit/>
          </a:bodyPr>
          <a:lstStyle>
            <a:lvl1pPr algn="r">
              <a:defRPr sz="1200">
                <a:solidFill>
                  <a:srgbClr val="898989"/>
                </a:solidFill>
                <a:ea typeface="微软雅黑" panose="020B0503020204020204" pitchFamily="34" charset="-122"/>
              </a:defRPr>
            </a:lvl1pPr>
          </a:lstStyle>
          <a:p>
            <a:fld id="{6F9C36D4-BECC-4723-983A-FCF8ECF6B89C}" type="slidenum">
              <a:rPr lang="zh-CN" altLang="en-US"/>
              <a:pPr/>
              <a:t>‹#›</a:t>
            </a:fld>
            <a:endParaRPr lang="zh-CN" altLang="en-US"/>
          </a:p>
        </p:txBody>
      </p:sp>
      <p:sp>
        <p:nvSpPr>
          <p:cNvPr id="7" name="KSO_TEMPLATE" hidden="1">
            <a:extLst>
              <a:ext uri="{FF2B5EF4-FFF2-40B4-BE49-F238E27FC236}">
                <a16:creationId xmlns:a16="http://schemas.microsoft.com/office/drawing/2014/main" id="{B8587710-A0AF-CF94-2D07-0F41B5A12893}"/>
              </a:ext>
            </a:extLst>
          </p:cNvPr>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noProof="1"/>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Lst>
  <p:txStyles>
    <p:titleStyle>
      <a:lvl1pPr algn="l" rtl="0" fontAlgn="base">
        <a:spcBef>
          <a:spcPct val="0"/>
        </a:spcBef>
        <a:spcAft>
          <a:spcPct val="0"/>
        </a:spcAft>
        <a:defRPr sz="2400" b="1" kern="1200" spc="200">
          <a:solidFill>
            <a:srgbClr val="262626"/>
          </a:solidFill>
          <a:latin typeface="Arial" panose="020B0604020202020204" pitchFamily="34" charset="0"/>
          <a:ea typeface="微软雅黑" panose="020B0503020204020204" charset="-122"/>
          <a:cs typeface="+mj-cs"/>
        </a:defRPr>
      </a:lvl1pPr>
      <a:lvl2pPr algn="l" rtl="0" fontAlgn="base">
        <a:spcBef>
          <a:spcPct val="0"/>
        </a:spcBef>
        <a:spcAft>
          <a:spcPct val="0"/>
        </a:spcAft>
        <a:defRPr sz="2400" b="1">
          <a:solidFill>
            <a:srgbClr val="262626"/>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b="1">
          <a:solidFill>
            <a:srgbClr val="262626"/>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b="1">
          <a:solidFill>
            <a:srgbClr val="262626"/>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b="1">
          <a:solidFill>
            <a:srgbClr val="262626"/>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b="1">
          <a:solidFill>
            <a:srgbClr val="262626"/>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b="1">
          <a:solidFill>
            <a:srgbClr val="262626"/>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b="1">
          <a:solidFill>
            <a:srgbClr val="262626"/>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b="1">
          <a:solidFill>
            <a:srgbClr val="262626"/>
          </a:solidFill>
          <a:latin typeface="Arial" panose="020B0604020202020204" pitchFamily="34" charset="0"/>
          <a:ea typeface="微软雅黑" panose="020B0503020204020204" pitchFamily="34" charset="-122"/>
        </a:defRPr>
      </a:lvl9pPr>
    </p:titleStyle>
    <p:bodyStyle>
      <a:lvl1pPr marL="228600" indent="-228600" algn="l" rtl="0" fontAlgn="base">
        <a:lnSpc>
          <a:spcPct val="130000"/>
        </a:lnSpc>
        <a:spcBef>
          <a:spcPct val="0"/>
        </a:spcBef>
        <a:spcAft>
          <a:spcPts val="1000"/>
        </a:spcAft>
        <a:buFont typeface="Arial" panose="020B0604020202020204" pitchFamily="34" charset="0"/>
        <a:buChar char="•"/>
        <a:defRPr sz="1600" kern="1200" spc="150">
          <a:solidFill>
            <a:srgbClr val="262626"/>
          </a:solidFill>
          <a:latin typeface="Arial" panose="020B0604020202020204" pitchFamily="34" charset="0"/>
          <a:ea typeface="微软雅黑" panose="020B0503020204020204" charset="-122"/>
          <a:cs typeface="+mn-cs"/>
        </a:defRPr>
      </a:lvl1pPr>
      <a:lvl2pPr marL="685800" indent="-228600" algn="l" rtl="0" fontAlgn="base">
        <a:lnSpc>
          <a:spcPct val="130000"/>
        </a:lnSpc>
        <a:spcBef>
          <a:spcPct val="0"/>
        </a:spcBef>
        <a:spcAft>
          <a:spcPts val="1000"/>
        </a:spcAft>
        <a:buFont typeface="Arial" panose="020B0604020202020204" pitchFamily="34" charset="0"/>
        <a:buChar char="•"/>
        <a:tabLst>
          <a:tab pos="1609725" algn="l"/>
        </a:tabLst>
        <a:defRPr sz="1600" kern="1200" spc="150">
          <a:solidFill>
            <a:srgbClr val="262626"/>
          </a:solidFill>
          <a:latin typeface="Arial" panose="020B0604020202020204" pitchFamily="34" charset="0"/>
          <a:ea typeface="微软雅黑" panose="020B0503020204020204" charset="-122"/>
          <a:cs typeface="+mn-cs"/>
        </a:defRPr>
      </a:lvl2pPr>
      <a:lvl3pPr marL="1143000" indent="-228600" algn="l" rtl="0" fontAlgn="base">
        <a:lnSpc>
          <a:spcPct val="130000"/>
        </a:lnSpc>
        <a:spcBef>
          <a:spcPct val="0"/>
        </a:spcBef>
        <a:spcAft>
          <a:spcPts val="1000"/>
        </a:spcAft>
        <a:buFont typeface="Arial" panose="020B0604020202020204" pitchFamily="34" charset="0"/>
        <a:buChar char="•"/>
        <a:tabLst>
          <a:tab pos="1609725" algn="l"/>
        </a:tabLst>
        <a:defRPr sz="1600" kern="1200" spc="150">
          <a:solidFill>
            <a:srgbClr val="262626"/>
          </a:solidFill>
          <a:latin typeface="Arial" panose="020B0604020202020204" pitchFamily="34" charset="0"/>
          <a:ea typeface="微软雅黑" panose="020B0503020204020204" charset="-122"/>
          <a:cs typeface="+mn-cs"/>
        </a:defRPr>
      </a:lvl3pPr>
      <a:lvl4pPr marL="1600200" indent="-228600" algn="l" rtl="0" fontAlgn="base">
        <a:lnSpc>
          <a:spcPct val="130000"/>
        </a:lnSpc>
        <a:spcBef>
          <a:spcPct val="0"/>
        </a:spcBef>
        <a:spcAft>
          <a:spcPts val="1000"/>
        </a:spcAft>
        <a:buFont typeface="Arial" panose="020B0604020202020204" pitchFamily="34" charset="0"/>
        <a:buChar char="•"/>
        <a:tabLst>
          <a:tab pos="1609725" algn="l"/>
        </a:tabLst>
        <a:defRPr sz="1600" kern="1200" spc="150">
          <a:solidFill>
            <a:srgbClr val="262626"/>
          </a:solidFill>
          <a:latin typeface="Arial" panose="020B0604020202020204" pitchFamily="34" charset="0"/>
          <a:ea typeface="微软雅黑" panose="020B0503020204020204" charset="-122"/>
          <a:cs typeface="+mn-cs"/>
        </a:defRPr>
      </a:lvl4pPr>
      <a:lvl5pPr marL="2057400" indent="-228600" algn="l" rtl="0" fontAlgn="base">
        <a:lnSpc>
          <a:spcPct val="130000"/>
        </a:lnSpc>
        <a:spcBef>
          <a:spcPct val="0"/>
        </a:spcBef>
        <a:spcAft>
          <a:spcPts val="1000"/>
        </a:spcAft>
        <a:buFont typeface="Arial" panose="020B0604020202020204" pitchFamily="34" charset="0"/>
        <a:buChar char="•"/>
        <a:tabLst>
          <a:tab pos="1609725" algn="l"/>
        </a:tabLst>
        <a:defRPr sz="1600" kern="1200" spc="150">
          <a:solidFill>
            <a:srgbClr val="262626"/>
          </a:solidFill>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tags" Target="../tags/tag170.xml"/></Relationships>
</file>

<file path=ppt/slides/_rels/slide11.xml.rels><?xml version="1.0" encoding="UTF-8" standalone="yes"?>
<Relationships xmlns="http://schemas.openxmlformats.org/package/2006/relationships"><Relationship Id="rId3" Type="http://schemas.openxmlformats.org/officeDocument/2006/relationships/tags" Target="../tags/tag173.xml"/><Relationship Id="rId7" Type="http://schemas.openxmlformats.org/officeDocument/2006/relationships/image" Target="../media/image4.png"/><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image" Target="../../D69LXP2/Desktop/400px_tools/pic_temp/pic_sup.png" TargetMode="External"/><Relationship Id="rId5" Type="http://schemas.openxmlformats.org/officeDocument/2006/relationships/image" Target="../media/image1.jpeg"/><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notesSlide" Target="../notesSlides/notesSlide8.xml"/><Relationship Id="rId5" Type="http://schemas.openxmlformats.org/officeDocument/2006/relationships/slideLayout" Target="../slideLayouts/slideLayout3.xml"/><Relationship Id="rId4" Type="http://schemas.openxmlformats.org/officeDocument/2006/relationships/tags" Target="../tags/tag177.xml"/></Relationships>
</file>

<file path=ppt/slides/_rels/slide13.xml.rels><?xml version="1.0" encoding="UTF-8" standalone="yes"?>
<Relationships xmlns="http://schemas.openxmlformats.org/package/2006/relationships"><Relationship Id="rId8" Type="http://schemas.openxmlformats.org/officeDocument/2006/relationships/tags" Target="../tags/tag185.xml"/><Relationship Id="rId13" Type="http://schemas.openxmlformats.org/officeDocument/2006/relationships/tags" Target="../tags/tag190.xml"/><Relationship Id="rId3" Type="http://schemas.openxmlformats.org/officeDocument/2006/relationships/tags" Target="../tags/tag180.xml"/><Relationship Id="rId7" Type="http://schemas.openxmlformats.org/officeDocument/2006/relationships/tags" Target="../tags/tag184.xml"/><Relationship Id="rId12" Type="http://schemas.openxmlformats.org/officeDocument/2006/relationships/tags" Target="../tags/tag189.xml"/><Relationship Id="rId17" Type="http://schemas.openxmlformats.org/officeDocument/2006/relationships/image" Target="../../D69LXP2/Desktop/400px_tools/pic_temp/pic_sup.png" TargetMode="External"/><Relationship Id="rId2" Type="http://schemas.openxmlformats.org/officeDocument/2006/relationships/tags" Target="../tags/tag179.xml"/><Relationship Id="rId16" Type="http://schemas.openxmlformats.org/officeDocument/2006/relationships/image" Target="../media/image1.jpeg"/><Relationship Id="rId1" Type="http://schemas.openxmlformats.org/officeDocument/2006/relationships/tags" Target="../tags/tag178.xml"/><Relationship Id="rId6" Type="http://schemas.openxmlformats.org/officeDocument/2006/relationships/tags" Target="../tags/tag183.xml"/><Relationship Id="rId11" Type="http://schemas.openxmlformats.org/officeDocument/2006/relationships/tags" Target="../tags/tag188.xml"/><Relationship Id="rId5" Type="http://schemas.openxmlformats.org/officeDocument/2006/relationships/tags" Target="../tags/tag182.xml"/><Relationship Id="rId15" Type="http://schemas.openxmlformats.org/officeDocument/2006/relationships/slideLayout" Target="../slideLayouts/slideLayout7.xml"/><Relationship Id="rId10" Type="http://schemas.openxmlformats.org/officeDocument/2006/relationships/tags" Target="../tags/tag187.xml"/><Relationship Id="rId4" Type="http://schemas.openxmlformats.org/officeDocument/2006/relationships/tags" Target="../tags/tag181.xml"/><Relationship Id="rId9" Type="http://schemas.openxmlformats.org/officeDocument/2006/relationships/tags" Target="../tags/tag186.xml"/><Relationship Id="rId14" Type="http://schemas.openxmlformats.org/officeDocument/2006/relationships/tags" Target="../tags/tag191.xml"/></Relationships>
</file>

<file path=ppt/slides/_rels/slide14.xml.rels><?xml version="1.0" encoding="UTF-8" standalone="yes"?>
<Relationships xmlns="http://schemas.openxmlformats.org/package/2006/relationships"><Relationship Id="rId3" Type="http://schemas.openxmlformats.org/officeDocument/2006/relationships/tags" Target="../tags/tag194.xml"/><Relationship Id="rId7" Type="http://schemas.openxmlformats.org/officeDocument/2006/relationships/notesSlide" Target="../notesSlides/notesSlide9.xml"/><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slideLayout" Target="../slideLayouts/slideLayout3.xml"/><Relationship Id="rId5" Type="http://schemas.openxmlformats.org/officeDocument/2006/relationships/tags" Target="../tags/tag196.xml"/><Relationship Id="rId4" Type="http://schemas.openxmlformats.org/officeDocument/2006/relationships/tags" Target="../tags/tag195.xml"/></Relationships>
</file>

<file path=ppt/slides/_rels/slide15.xml.rels><?xml version="1.0" encoding="UTF-8" standalone="yes"?>
<Relationships xmlns="http://schemas.openxmlformats.org/package/2006/relationships"><Relationship Id="rId8" Type="http://schemas.openxmlformats.org/officeDocument/2006/relationships/tags" Target="../tags/tag204.xml"/><Relationship Id="rId13" Type="http://schemas.openxmlformats.org/officeDocument/2006/relationships/image" Target="../media/image5.jpeg"/><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image" Target="../../D69LXP2/Desktop/400px_tools/pic_temp/pic_sup.png" TargetMode="External"/><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tags" Target="../tags/tag202.xml"/><Relationship Id="rId11" Type="http://schemas.openxmlformats.org/officeDocument/2006/relationships/image" Target="../media/image1.jpeg"/><Relationship Id="rId5" Type="http://schemas.openxmlformats.org/officeDocument/2006/relationships/tags" Target="../tags/tag201.xml"/><Relationship Id="rId10" Type="http://schemas.openxmlformats.org/officeDocument/2006/relationships/slideLayout" Target="../slideLayouts/slideLayout7.xml"/><Relationship Id="rId4" Type="http://schemas.openxmlformats.org/officeDocument/2006/relationships/tags" Target="../tags/tag200.xml"/><Relationship Id="rId9" Type="http://schemas.openxmlformats.org/officeDocument/2006/relationships/tags" Target="../tags/tag205.xml"/><Relationship Id="rId1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208.xml"/><Relationship Id="rId7" Type="http://schemas.openxmlformats.org/officeDocument/2006/relationships/tags" Target="../tags/tag212.xml"/><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tags" Target="../tags/tag215.xml"/><Relationship Id="rId7" Type="http://schemas.openxmlformats.org/officeDocument/2006/relationships/image" Target="../../D69LXP2/Desktop/400px_tools/pic_temp/pic_sup.png" TargetMode="External"/><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image" Target="../media/image1.jpeg"/><Relationship Id="rId5" Type="http://schemas.openxmlformats.org/officeDocument/2006/relationships/slideLayout" Target="../slideLayouts/slideLayout7.xml"/><Relationship Id="rId4" Type="http://schemas.openxmlformats.org/officeDocument/2006/relationships/tags" Target="../tags/tag216.xml"/></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7.xml"/><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tags" Target="../tags/tag218.xml"/><Relationship Id="rId1" Type="http://schemas.openxmlformats.org/officeDocument/2006/relationships/tags" Target="../tags/tag21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107.xml"/><Relationship Id="rId7" Type="http://schemas.openxmlformats.org/officeDocument/2006/relationships/slideLayout" Target="../slideLayouts/slideLayout3.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219.xml"/><Relationship Id="rId6" Type="http://schemas.openxmlformats.org/officeDocument/2006/relationships/image" Target="../media/image10.png"/><Relationship Id="rId11" Type="http://schemas.openxmlformats.org/officeDocument/2006/relationships/image" Target="../media/image16.png"/><Relationship Id="rId5" Type="http://schemas.openxmlformats.org/officeDocument/2006/relationships/image" Target="../media/image12.png"/><Relationship Id="rId10"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15.pn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20.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22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13.xml"/><Relationship Id="rId7" Type="http://schemas.openxmlformats.org/officeDocument/2006/relationships/tags" Target="../tags/tag117.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image" Target="../media/image3.jpeg"/><Relationship Id="rId5" Type="http://schemas.openxmlformats.org/officeDocument/2006/relationships/tags" Target="../tags/tag115.xml"/><Relationship Id="rId10" Type="http://schemas.openxmlformats.org/officeDocument/2006/relationships/image" Target="../../D69LXP2/Desktop/400px_tools/pic_temp/pic_sup.png" TargetMode="External"/><Relationship Id="rId4" Type="http://schemas.openxmlformats.org/officeDocument/2006/relationships/tags" Target="../tags/tag114.xml"/><Relationship Id="rId9" Type="http://schemas.openxmlformats.org/officeDocument/2006/relationships/image" Target="../media/image1.jpeg"/></Relationships>
</file>

<file path=ppt/slides/_rels/slide4.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120.xml"/><Relationship Id="rId7" Type="http://schemas.openxmlformats.org/officeDocument/2006/relationships/slideLayout" Target="../slideLayouts/slideLayout7.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tags" Target="../tags/tag121.xml"/><Relationship Id="rId9" Type="http://schemas.openxmlformats.org/officeDocument/2006/relationships/image" Target="../../D69LXP2/Desktop/400px_tools/pic_temp/pic_sup.png" TargetMode="Externa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26.xml"/><Relationship Id="rId7" Type="http://schemas.openxmlformats.org/officeDocument/2006/relationships/tags" Target="../tags/tag130.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tags" Target="../tags/tag129.xml"/><Relationship Id="rId5" Type="http://schemas.openxmlformats.org/officeDocument/2006/relationships/tags" Target="../tags/tag128.xml"/><Relationship Id="rId10" Type="http://schemas.openxmlformats.org/officeDocument/2006/relationships/image" Target="../../D69LXP2/Desktop/400px_tools/pic_temp/pic_sup.png" TargetMode="External"/><Relationship Id="rId4" Type="http://schemas.openxmlformats.org/officeDocument/2006/relationships/tags" Target="../tags/tag127.xml"/><Relationship Id="rId9" Type="http://schemas.openxmlformats.org/officeDocument/2006/relationships/image" Target="../media/image1.jpe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133.xml"/><Relationship Id="rId7" Type="http://schemas.openxmlformats.org/officeDocument/2006/relationships/slideLayout" Target="../slideLayouts/slideLayout3.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s>
</file>

<file path=ppt/slides/_rels/slide7.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 Id="rId5" Type="http://schemas.openxmlformats.org/officeDocument/2006/relationships/notesSlide" Target="../notesSlides/notesSlide4.xml"/><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tags" Target="../tags/tag147.xml"/><Relationship Id="rId3" Type="http://schemas.openxmlformats.org/officeDocument/2006/relationships/tags" Target="../tags/tag142.xml"/><Relationship Id="rId7" Type="http://schemas.openxmlformats.org/officeDocument/2006/relationships/tags" Target="../tags/tag146.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tags" Target="../tags/tag145.xml"/><Relationship Id="rId5" Type="http://schemas.openxmlformats.org/officeDocument/2006/relationships/tags" Target="../tags/tag144.xml"/><Relationship Id="rId10" Type="http://schemas.openxmlformats.org/officeDocument/2006/relationships/notesSlide" Target="../notesSlides/notesSlide5.xml"/><Relationship Id="rId4" Type="http://schemas.openxmlformats.org/officeDocument/2006/relationships/tags" Target="../tags/tag143.xml"/><Relationship Id="rId9"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tags" Target="../tags/tag155.xml"/><Relationship Id="rId13" Type="http://schemas.openxmlformats.org/officeDocument/2006/relationships/tags" Target="../tags/tag160.xml"/><Relationship Id="rId18" Type="http://schemas.openxmlformats.org/officeDocument/2006/relationships/tags" Target="../tags/tag165.xml"/><Relationship Id="rId3" Type="http://schemas.openxmlformats.org/officeDocument/2006/relationships/tags" Target="../tags/tag150.xml"/><Relationship Id="rId21" Type="http://schemas.openxmlformats.org/officeDocument/2006/relationships/notesSlide" Target="../notesSlides/notesSlide6.xml"/><Relationship Id="rId7" Type="http://schemas.openxmlformats.org/officeDocument/2006/relationships/tags" Target="../tags/tag154.xml"/><Relationship Id="rId12" Type="http://schemas.openxmlformats.org/officeDocument/2006/relationships/tags" Target="../tags/tag159.xml"/><Relationship Id="rId17" Type="http://schemas.openxmlformats.org/officeDocument/2006/relationships/tags" Target="../tags/tag164.xml"/><Relationship Id="rId2" Type="http://schemas.openxmlformats.org/officeDocument/2006/relationships/tags" Target="../tags/tag149.xml"/><Relationship Id="rId16" Type="http://schemas.openxmlformats.org/officeDocument/2006/relationships/tags" Target="../tags/tag163.xml"/><Relationship Id="rId20" Type="http://schemas.openxmlformats.org/officeDocument/2006/relationships/slideLayout" Target="../slideLayouts/slideLayout7.xml"/><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tags" Target="../tags/tag158.xml"/><Relationship Id="rId5" Type="http://schemas.openxmlformats.org/officeDocument/2006/relationships/tags" Target="../tags/tag152.xml"/><Relationship Id="rId15" Type="http://schemas.openxmlformats.org/officeDocument/2006/relationships/tags" Target="../tags/tag162.xml"/><Relationship Id="rId23" Type="http://schemas.openxmlformats.org/officeDocument/2006/relationships/image" Target="../../D69LXP2/Desktop/400px_tools/pic_temp/pic_sup.png" TargetMode="External"/><Relationship Id="rId10" Type="http://schemas.openxmlformats.org/officeDocument/2006/relationships/tags" Target="../tags/tag157.xml"/><Relationship Id="rId19" Type="http://schemas.openxmlformats.org/officeDocument/2006/relationships/tags" Target="../tags/tag166.xml"/><Relationship Id="rId4" Type="http://schemas.openxmlformats.org/officeDocument/2006/relationships/tags" Target="../tags/tag151.xml"/><Relationship Id="rId9" Type="http://schemas.openxmlformats.org/officeDocument/2006/relationships/tags" Target="../tags/tag156.xml"/><Relationship Id="rId14" Type="http://schemas.openxmlformats.org/officeDocument/2006/relationships/tags" Target="../tags/tag161.xml"/><Relationship Id="rId2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副标题 3">
            <a:extLst>
              <a:ext uri="{FF2B5EF4-FFF2-40B4-BE49-F238E27FC236}">
                <a16:creationId xmlns:a16="http://schemas.microsoft.com/office/drawing/2014/main" id="{EE787E0A-D035-2505-306F-5C2D75A1AB5D}"/>
              </a:ext>
            </a:extLst>
          </p:cNvPr>
          <p:cNvSpPr>
            <a:spLocks noGrp="1" noChangeArrowheads="1"/>
          </p:cNvSpPr>
          <p:nvPr>
            <p:ph type="subTitle" idx="13"/>
            <p:custDataLst>
              <p:tags r:id="rId2"/>
            </p:custDataLst>
          </p:nvPr>
        </p:nvSpPr>
        <p:spPr>
          <a:xfrm>
            <a:off x="2686050" y="852488"/>
            <a:ext cx="309563" cy="4121150"/>
          </a:xfrm>
        </p:spPr>
        <p:txBody>
          <a:bodyPr>
            <a:normAutofit fontScale="47500" lnSpcReduction="20000"/>
          </a:bodyPr>
          <a:lstStyle/>
          <a:p>
            <a:pPr fontAlgn="base">
              <a:spcBef>
                <a:spcPct val="0"/>
              </a:spcBef>
              <a:spcAft>
                <a:spcPct val="0"/>
              </a:spcAft>
              <a:buSzTx/>
            </a:pPr>
            <a:r>
              <a:rPr lang="zh-CN" altLang="en-US" sz="2000">
                <a:solidFill>
                  <a:srgbClr val="262626"/>
                </a:solidFill>
                <a:ea typeface="微软雅黑" panose="020B0503020204020204" pitchFamily="34" charset="-122"/>
              </a:rPr>
              <a:t>第四次课堂讨论</a:t>
            </a:r>
          </a:p>
        </p:txBody>
      </p:sp>
      <p:sp>
        <p:nvSpPr>
          <p:cNvPr id="5" name="标题 4">
            <a:extLst>
              <a:ext uri="{FF2B5EF4-FFF2-40B4-BE49-F238E27FC236}">
                <a16:creationId xmlns:a16="http://schemas.microsoft.com/office/drawing/2014/main" id="{D1C40B2C-F157-9D99-35DA-E24A1423F902}"/>
              </a:ext>
            </a:extLst>
          </p:cNvPr>
          <p:cNvSpPr>
            <a:spLocks noGrp="1"/>
          </p:cNvSpPr>
          <p:nvPr>
            <p:ph type="ctrTitle" idx="14"/>
            <p:custDataLst>
              <p:tags r:id="rId3"/>
            </p:custDataLst>
          </p:nvPr>
        </p:nvSpPr>
        <p:spPr>
          <a:xfrm>
            <a:off x="3214688" y="346075"/>
            <a:ext cx="593725" cy="5060950"/>
          </a:xfrm>
        </p:spPr>
        <p:txBody>
          <a:bodyPr>
            <a:normAutofit fontScale="90000"/>
          </a:bodyPr>
          <a:lstStyle/>
          <a:p>
            <a:r>
              <a:rPr lang="zh-CN" altLang="en-US" sz="3600" noProof="1"/>
              <a:t>信息科学技术与创新</a:t>
            </a:r>
          </a:p>
        </p:txBody>
      </p:sp>
      <p:sp>
        <p:nvSpPr>
          <p:cNvPr id="21507" name="文本框 5">
            <a:extLst>
              <a:ext uri="{FF2B5EF4-FFF2-40B4-BE49-F238E27FC236}">
                <a16:creationId xmlns:a16="http://schemas.microsoft.com/office/drawing/2014/main" id="{692500EE-50AA-DF8B-F553-E41758E384AF}"/>
              </a:ext>
            </a:extLst>
          </p:cNvPr>
          <p:cNvSpPr txBox="1">
            <a:spLocks noChangeArrowheads="1"/>
          </p:cNvSpPr>
          <p:nvPr/>
        </p:nvSpPr>
        <p:spPr bwMode="auto">
          <a:xfrm>
            <a:off x="1989138" y="4117975"/>
            <a:ext cx="153987"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t>三组</a:t>
            </a:r>
          </a:p>
        </p:txBody>
      </p:sp>
      <p:sp>
        <p:nvSpPr>
          <p:cNvPr id="21508" name="文本框 6">
            <a:extLst>
              <a:ext uri="{FF2B5EF4-FFF2-40B4-BE49-F238E27FC236}">
                <a16:creationId xmlns:a16="http://schemas.microsoft.com/office/drawing/2014/main" id="{DBA42243-5791-AE38-72DC-07CB7494E0F3}"/>
              </a:ext>
            </a:extLst>
          </p:cNvPr>
          <p:cNvSpPr txBox="1">
            <a:spLocks noChangeArrowheads="1"/>
          </p:cNvSpPr>
          <p:nvPr/>
        </p:nvSpPr>
        <p:spPr bwMode="auto">
          <a:xfrm>
            <a:off x="4781550" y="2716213"/>
            <a:ext cx="2535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dirty="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AF306FEE-B077-F0EC-D86A-D75369031076}"/>
              </a:ext>
            </a:extLst>
          </p:cNvPr>
          <p:cNvSpPr/>
          <p:nvPr>
            <p:custDataLst>
              <p:tags r:id="rId2"/>
            </p:custDataLst>
          </p:nvPr>
        </p:nvSpPr>
        <p:spPr>
          <a:xfrm>
            <a:off x="5818188" y="2336800"/>
            <a:ext cx="747712" cy="7477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spc="200" noProof="1"/>
          </a:p>
        </p:txBody>
      </p:sp>
      <p:sp>
        <p:nvSpPr>
          <p:cNvPr id="7" name="TextBox 2">
            <a:extLst>
              <a:ext uri="{FF2B5EF4-FFF2-40B4-BE49-F238E27FC236}">
                <a16:creationId xmlns:a16="http://schemas.microsoft.com/office/drawing/2014/main" id="{DEE7A554-906C-F4D4-29F2-0D523C9EA236}"/>
              </a:ext>
            </a:extLst>
          </p:cNvPr>
          <p:cNvSpPr txBox="1"/>
          <p:nvPr>
            <p:custDataLst>
              <p:tags r:id="rId3"/>
            </p:custDataLst>
          </p:nvPr>
        </p:nvSpPr>
        <p:spPr>
          <a:xfrm>
            <a:off x="5783263" y="2365375"/>
            <a:ext cx="817562" cy="690563"/>
          </a:xfrm>
          <a:prstGeom prst="rect">
            <a:avLst/>
          </a:prstGeom>
          <a:noFill/>
        </p:spPr>
        <p:txBody>
          <a:bodyPr lIns="68580" tIns="34290" rIns="68580" bIns="3429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sz="3300" spc="200" noProof="1">
                <a:solidFill>
                  <a:schemeClr val="bg1"/>
                </a:solidFill>
                <a:cs typeface="Arial" panose="020B0604020202020204" pitchFamily="34" charset="0"/>
                <a:sym typeface="+mn-lt"/>
              </a:rPr>
              <a:t>01</a:t>
            </a:r>
          </a:p>
        </p:txBody>
      </p:sp>
      <p:sp>
        <p:nvSpPr>
          <p:cNvPr id="36867" name="标题 4">
            <a:extLst>
              <a:ext uri="{FF2B5EF4-FFF2-40B4-BE49-F238E27FC236}">
                <a16:creationId xmlns:a16="http://schemas.microsoft.com/office/drawing/2014/main" id="{80140BC6-EDEE-60FB-7D9C-C2B159D30F72}"/>
              </a:ext>
            </a:extLst>
          </p:cNvPr>
          <p:cNvSpPr>
            <a:spLocks noGrp="1" noChangeArrowheads="1"/>
          </p:cNvSpPr>
          <p:nvPr>
            <p:ph type="ctrTitle" idx="14"/>
            <p:custDataLst>
              <p:tags r:id="rId4"/>
            </p:custDataLst>
          </p:nvPr>
        </p:nvSpPr>
        <p:spPr>
          <a:xfrm>
            <a:off x="4029075" y="3132138"/>
            <a:ext cx="4324350" cy="835025"/>
          </a:xfrm>
        </p:spPr>
        <p:txBody>
          <a:bodyPr/>
          <a:lstStyle/>
          <a:p>
            <a:pPr fontAlgn="base">
              <a:spcAft>
                <a:spcPct val="0"/>
              </a:spcAft>
              <a:buSzTx/>
              <a:buFontTx/>
              <a:buNone/>
            </a:pPr>
            <a:r>
              <a:rPr lang="zh-CN" altLang="en-US">
                <a:solidFill>
                  <a:srgbClr val="262626"/>
                </a:solidFill>
              </a:rPr>
              <a:t>理论验证</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图片 4">
            <a:extLst>
              <a:ext uri="{FF2B5EF4-FFF2-40B4-BE49-F238E27FC236}">
                <a16:creationId xmlns:a16="http://schemas.microsoft.com/office/drawing/2014/main" id="{5EDE5CE8-62EE-2446-CF48-1E3908A7E981}"/>
              </a:ext>
            </a:extLst>
          </p:cNvPr>
          <p:cNvPicPr>
            <a:picLocks noChangeArrowheads="1"/>
          </p:cNvPicPr>
          <p:nvPr>
            <p:custDataLst>
              <p:tags r:id="rId2"/>
            </p:custDataLst>
          </p:nvPr>
        </p:nvPicPr>
        <p:blipFill>
          <a:blip r:embed="rId5" r:link="rId6">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42B8D655-7928-FD0C-554B-27B98BCE3463}"/>
              </a:ext>
            </a:extLst>
          </p:cNvPr>
          <p:cNvSpPr/>
          <p:nvPr>
            <p:custDataLst>
              <p:tags r:id="rId3"/>
            </p:custDataLst>
          </p:nvPr>
        </p:nvSpPr>
        <p:spPr>
          <a:xfrm>
            <a:off x="0" y="1312863"/>
            <a:ext cx="9144000" cy="4232275"/>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38915" name="文本框 1">
            <a:extLst>
              <a:ext uri="{FF2B5EF4-FFF2-40B4-BE49-F238E27FC236}">
                <a16:creationId xmlns:a16="http://schemas.microsoft.com/office/drawing/2014/main" id="{97F5634B-2E30-FCA5-B432-318DDF6D0934}"/>
              </a:ext>
            </a:extLst>
          </p:cNvPr>
          <p:cNvSpPr txBox="1">
            <a:spLocks noChangeArrowheads="1"/>
          </p:cNvSpPr>
          <p:nvPr/>
        </p:nvSpPr>
        <p:spPr bwMode="auto">
          <a:xfrm>
            <a:off x="465138" y="1546225"/>
            <a:ext cx="5688012"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t>牛顿运用牛顿第二定律、牛顿第三定律和开普勒第三定律理论推导得出了天体之间的引力表达式 。并提出猜想：地球与物体间的引力与天体间的引力是同一种性质的力呢，同样遵从与距离的平方成反比规律。牛顿当时的猜想依据：（1）太阳与行星之间的引力使行星不能飞离太阳，地球与物体之间的引力使得物体不能离开地球；（2）在离地面很高的距离内，都不会发现重力有明显的减弱，那么这个力必定能延伸到很远的距离。为了验证这一猜想牛顿进行了著名的“月地检验”，证实了天体间的引力规律同样适用与地球与物体之间，接着牛顿又大胆地进行了合理的外推，进而把决定天体运动的引力规律推广到万物之间，于1687年在他的传世之作《自然哲学的数学原理》中发表了万有引力定律，完成了物理学的第一次大统一。</a:t>
            </a:r>
          </a:p>
        </p:txBody>
      </p:sp>
      <p:pic>
        <p:nvPicPr>
          <p:cNvPr id="38916" name="图片 6">
            <a:extLst>
              <a:ext uri="{FF2B5EF4-FFF2-40B4-BE49-F238E27FC236}">
                <a16:creationId xmlns:a16="http://schemas.microsoft.com/office/drawing/2014/main" id="{90E24408-17C2-F8D7-EC8F-72C954FCF6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97625" y="2622550"/>
            <a:ext cx="2381250"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A636D7A0-A3A1-B778-14A3-1DE4051785B5}"/>
              </a:ext>
            </a:extLst>
          </p:cNvPr>
          <p:cNvSpPr/>
          <p:nvPr>
            <p:custDataLst>
              <p:tags r:id="rId2"/>
            </p:custDataLst>
          </p:nvPr>
        </p:nvSpPr>
        <p:spPr>
          <a:xfrm>
            <a:off x="5818188" y="2336800"/>
            <a:ext cx="747712" cy="7477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spc="200" noProof="1"/>
          </a:p>
        </p:txBody>
      </p:sp>
      <p:sp>
        <p:nvSpPr>
          <p:cNvPr id="7" name="TextBox 2">
            <a:extLst>
              <a:ext uri="{FF2B5EF4-FFF2-40B4-BE49-F238E27FC236}">
                <a16:creationId xmlns:a16="http://schemas.microsoft.com/office/drawing/2014/main" id="{5B980FA5-0F2D-4EAF-C480-53083118BA0F}"/>
              </a:ext>
            </a:extLst>
          </p:cNvPr>
          <p:cNvSpPr txBox="1"/>
          <p:nvPr>
            <p:custDataLst>
              <p:tags r:id="rId3"/>
            </p:custDataLst>
          </p:nvPr>
        </p:nvSpPr>
        <p:spPr>
          <a:xfrm>
            <a:off x="5783263" y="2365375"/>
            <a:ext cx="817562" cy="690563"/>
          </a:xfrm>
          <a:prstGeom prst="rect">
            <a:avLst/>
          </a:prstGeom>
          <a:noFill/>
        </p:spPr>
        <p:txBody>
          <a:bodyPr lIns="68580" tIns="34290" rIns="68580" bIns="3429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sz="3300" spc="200" noProof="1">
                <a:solidFill>
                  <a:schemeClr val="bg1"/>
                </a:solidFill>
                <a:cs typeface="Arial" panose="020B0604020202020204" pitchFamily="34" charset="0"/>
                <a:sym typeface="+mn-lt"/>
              </a:rPr>
              <a:t>02</a:t>
            </a:r>
          </a:p>
        </p:txBody>
      </p:sp>
      <p:sp>
        <p:nvSpPr>
          <p:cNvPr id="39939" name="标题 4">
            <a:extLst>
              <a:ext uri="{FF2B5EF4-FFF2-40B4-BE49-F238E27FC236}">
                <a16:creationId xmlns:a16="http://schemas.microsoft.com/office/drawing/2014/main" id="{8572275D-EACE-0D6F-D979-02DBC9D3DAF7}"/>
              </a:ext>
            </a:extLst>
          </p:cNvPr>
          <p:cNvSpPr>
            <a:spLocks noGrp="1" noChangeArrowheads="1"/>
          </p:cNvSpPr>
          <p:nvPr>
            <p:ph type="ctrTitle" idx="14"/>
            <p:custDataLst>
              <p:tags r:id="rId4"/>
            </p:custDataLst>
          </p:nvPr>
        </p:nvSpPr>
        <p:spPr>
          <a:xfrm>
            <a:off x="3940175" y="3406775"/>
            <a:ext cx="4325938" cy="836613"/>
          </a:xfrm>
        </p:spPr>
        <p:txBody>
          <a:bodyPr/>
          <a:lstStyle/>
          <a:p>
            <a:pPr fontAlgn="base">
              <a:spcAft>
                <a:spcPct val="0"/>
              </a:spcAft>
              <a:buSzTx/>
              <a:buFontTx/>
              <a:buNone/>
            </a:pPr>
            <a:r>
              <a:rPr lang="zh-CN" altLang="en-US">
                <a:solidFill>
                  <a:srgbClr val="262626"/>
                </a:solidFill>
              </a:rPr>
              <a:t>实验检验</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图片 19">
            <a:extLst>
              <a:ext uri="{FF2B5EF4-FFF2-40B4-BE49-F238E27FC236}">
                <a16:creationId xmlns:a16="http://schemas.microsoft.com/office/drawing/2014/main" id="{2F350A2A-A35C-4BEC-9FF5-6C0651DB00E4}"/>
              </a:ext>
            </a:extLst>
          </p:cNvPr>
          <p:cNvPicPr>
            <a:picLocks noChangeArrowheads="1"/>
          </p:cNvPicPr>
          <p:nvPr>
            <p:custDataLst>
              <p:tags r:id="rId2"/>
            </p:custDataLst>
          </p:nvPr>
        </p:nvPicPr>
        <p:blipFill>
          <a:blip r:embed="rId16" r:link="rId17">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a:extLst>
              <a:ext uri="{FF2B5EF4-FFF2-40B4-BE49-F238E27FC236}">
                <a16:creationId xmlns:a16="http://schemas.microsoft.com/office/drawing/2014/main" id="{DDDE0C69-258F-EA15-C1AC-52C5263C8B13}"/>
              </a:ext>
            </a:extLst>
          </p:cNvPr>
          <p:cNvSpPr/>
          <p:nvPr>
            <p:custDataLst>
              <p:tags r:id="rId3"/>
            </p:custDataLst>
          </p:nvPr>
        </p:nvSpPr>
        <p:spPr>
          <a:xfrm>
            <a:off x="0" y="857250"/>
            <a:ext cx="9144000" cy="4911725"/>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noProof="1"/>
          </a:p>
        </p:txBody>
      </p:sp>
      <p:sp>
        <p:nvSpPr>
          <p:cNvPr id="22" name="矩形 21">
            <a:extLst>
              <a:ext uri="{FF2B5EF4-FFF2-40B4-BE49-F238E27FC236}">
                <a16:creationId xmlns:a16="http://schemas.microsoft.com/office/drawing/2014/main" id="{972F2577-7879-FA0D-BEC7-8C2F6D3926A9}"/>
              </a:ext>
            </a:extLst>
          </p:cNvPr>
          <p:cNvSpPr/>
          <p:nvPr>
            <p:custDataLst>
              <p:tags r:id="rId4"/>
            </p:custDataLst>
          </p:nvPr>
        </p:nvSpPr>
        <p:spPr>
          <a:xfrm>
            <a:off x="-74613" y="971550"/>
            <a:ext cx="9144001" cy="6858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6" name="任意多边形: 形状 5">
            <a:extLst>
              <a:ext uri="{FF2B5EF4-FFF2-40B4-BE49-F238E27FC236}">
                <a16:creationId xmlns:a16="http://schemas.microsoft.com/office/drawing/2014/main" id="{BA1427C6-A88E-A902-A7F0-911C756869F2}"/>
              </a:ext>
            </a:extLst>
          </p:cNvPr>
          <p:cNvSpPr/>
          <p:nvPr>
            <p:custDataLst>
              <p:tags r:id="rId5"/>
            </p:custDataLst>
          </p:nvPr>
        </p:nvSpPr>
        <p:spPr>
          <a:xfrm>
            <a:off x="442913" y="1995488"/>
            <a:ext cx="4117975" cy="1687512"/>
          </a:xfrm>
          <a:custGeom>
            <a:avLst/>
            <a:gdLst>
              <a:gd name="connsiteX0" fmla="*/ 0 w 5235449"/>
              <a:gd name="connsiteY0" fmla="*/ 0 h 4572001"/>
              <a:gd name="connsiteX1" fmla="*/ 5235449 w 5235449"/>
              <a:gd name="connsiteY1" fmla="*/ 0 h 4572001"/>
              <a:gd name="connsiteX2" fmla="*/ 5235449 w 5235449"/>
              <a:gd name="connsiteY2" fmla="*/ 4572001 h 4572001"/>
              <a:gd name="connsiteX3" fmla="*/ 0 w 5235449"/>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5235449" h="4572001">
                <a:moveTo>
                  <a:pt x="0" y="0"/>
                </a:moveTo>
                <a:lnTo>
                  <a:pt x="5235449" y="0"/>
                </a:lnTo>
                <a:lnTo>
                  <a:pt x="5235449" y="4572001"/>
                </a:lnTo>
                <a:lnTo>
                  <a:pt x="0" y="4572001"/>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lnSpc>
                <a:spcPct val="120000"/>
              </a:lnSpc>
            </a:pPr>
            <a:endParaRPr kumimoji="1" lang="zh-CN" altLang="en-US" b="1" dirty="0">
              <a:solidFill>
                <a:prstClr val="white"/>
              </a:solidFill>
              <a:sym typeface="Arial" panose="020B0604020202020204" pitchFamily="34" charset="0"/>
            </a:endParaRPr>
          </a:p>
        </p:txBody>
      </p:sp>
      <p:sp>
        <p:nvSpPr>
          <p:cNvPr id="7" name="任意多边形: 形状 6">
            <a:extLst>
              <a:ext uri="{FF2B5EF4-FFF2-40B4-BE49-F238E27FC236}">
                <a16:creationId xmlns:a16="http://schemas.microsoft.com/office/drawing/2014/main" id="{B1073B24-4462-37DF-E4C3-328274535788}"/>
              </a:ext>
            </a:extLst>
          </p:cNvPr>
          <p:cNvSpPr/>
          <p:nvPr>
            <p:custDataLst>
              <p:tags r:id="rId6"/>
            </p:custDataLst>
          </p:nvPr>
        </p:nvSpPr>
        <p:spPr>
          <a:xfrm>
            <a:off x="4645025" y="1995488"/>
            <a:ext cx="4052888" cy="1687512"/>
          </a:xfrm>
          <a:custGeom>
            <a:avLst/>
            <a:gdLst>
              <a:gd name="connsiteX0" fmla="*/ 0 w 5235449"/>
              <a:gd name="connsiteY0" fmla="*/ 0 h 4572001"/>
              <a:gd name="connsiteX1" fmla="*/ 5235449 w 5235449"/>
              <a:gd name="connsiteY1" fmla="*/ 0 h 4572001"/>
              <a:gd name="connsiteX2" fmla="*/ 5235449 w 5235449"/>
              <a:gd name="connsiteY2" fmla="*/ 4572001 h 4572001"/>
              <a:gd name="connsiteX3" fmla="*/ 0 w 5235449"/>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5235449" h="4572001">
                <a:moveTo>
                  <a:pt x="0" y="0"/>
                </a:moveTo>
                <a:lnTo>
                  <a:pt x="5235449" y="0"/>
                </a:lnTo>
                <a:lnTo>
                  <a:pt x="5235449" y="4572001"/>
                </a:lnTo>
                <a:lnTo>
                  <a:pt x="0" y="4572001"/>
                </a:lnTo>
                <a:close/>
              </a:path>
            </a:pathLst>
          </a:custGeom>
          <a:no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lnSpc>
                <a:spcPct val="120000"/>
              </a:lnSpc>
            </a:pPr>
            <a:endParaRPr kumimoji="1" lang="zh-CN" altLang="en-US" b="1" dirty="0">
              <a:solidFill>
                <a:prstClr val="white"/>
              </a:solidFill>
              <a:sym typeface="Arial" panose="020B0604020202020204" pitchFamily="34" charset="0"/>
            </a:endParaRPr>
          </a:p>
        </p:txBody>
      </p:sp>
      <p:sp>
        <p:nvSpPr>
          <p:cNvPr id="8" name="文本框 7">
            <a:extLst>
              <a:ext uri="{FF2B5EF4-FFF2-40B4-BE49-F238E27FC236}">
                <a16:creationId xmlns:a16="http://schemas.microsoft.com/office/drawing/2014/main" id="{94A749B0-A2D4-EC02-BD1A-5DFC8D740A00}"/>
              </a:ext>
            </a:extLst>
          </p:cNvPr>
          <p:cNvSpPr txBox="1"/>
          <p:nvPr>
            <p:custDataLst>
              <p:tags r:id="rId7"/>
            </p:custDataLst>
          </p:nvPr>
        </p:nvSpPr>
        <p:spPr>
          <a:xfrm>
            <a:off x="692150" y="2284413"/>
            <a:ext cx="3719513" cy="1260475"/>
          </a:xfrm>
          <a:prstGeom prst="rect">
            <a:avLst/>
          </a:prstGeom>
        </p:spPr>
        <p:txBody>
          <a:bodyPr/>
          <a:lstStyle>
            <a:defPPr>
              <a:defRPr lang="zh-CN"/>
            </a:defPPr>
            <a:lvl1pPr>
              <a:defRPr>
                <a:solidFill>
                  <a:srgbClr val="2E2B26"/>
                </a:solidFill>
              </a:defRPr>
            </a:lvl1pPr>
          </a:lstStyle>
          <a:p>
            <a:pPr>
              <a:lnSpc>
                <a:spcPct val="120000"/>
              </a:lnSpc>
            </a:pPr>
            <a:r>
              <a:rPr lang="zh-CN" altLang="en-US" sz="1400" noProof="1">
                <a:sym typeface="+mn-ea"/>
              </a:rPr>
              <a:t>门捷列夫根据原子量的变化，制定了元素周期表，有人赞同，有人怀疑，争论不休。尔后，根据元素周期表发现了几种元素，它们的化学特性刚好符合元素周期表的预测。这样，元素周期表就被证实了是真理。</a:t>
            </a:r>
            <a:endParaRPr lang="zh-CN" altLang="en-US" sz="1400" spc="150" noProof="1">
              <a:solidFill>
                <a:schemeClr val="tx1">
                  <a:lumMod val="85000"/>
                  <a:lumOff val="15000"/>
                </a:schemeClr>
              </a:solidFill>
              <a:ea typeface="微软雅黑" panose="020B0503020204020204" charset="-122"/>
              <a:sym typeface="+mn-ea"/>
            </a:endParaRPr>
          </a:p>
        </p:txBody>
      </p:sp>
      <p:sp>
        <p:nvSpPr>
          <p:cNvPr id="10" name="文本框 9">
            <a:extLst>
              <a:ext uri="{FF2B5EF4-FFF2-40B4-BE49-F238E27FC236}">
                <a16:creationId xmlns:a16="http://schemas.microsoft.com/office/drawing/2014/main" id="{D65EB9B9-7DA9-EFB1-3C1F-F0E749243EFA}"/>
              </a:ext>
            </a:extLst>
          </p:cNvPr>
          <p:cNvSpPr txBox="1"/>
          <p:nvPr>
            <p:custDataLst>
              <p:tags r:id="rId8"/>
            </p:custDataLst>
          </p:nvPr>
        </p:nvSpPr>
        <p:spPr>
          <a:xfrm>
            <a:off x="4752975" y="2109788"/>
            <a:ext cx="4095750" cy="1435100"/>
          </a:xfrm>
          <a:prstGeom prst="rect">
            <a:avLst/>
          </a:prstGeom>
        </p:spPr>
        <p:txBody>
          <a:bodyPr/>
          <a:lstStyle>
            <a:defPPr>
              <a:defRPr lang="zh-CN"/>
            </a:defPPr>
            <a:lvl1pPr>
              <a:defRPr>
                <a:solidFill>
                  <a:srgbClr val="2E2B26"/>
                </a:solidFill>
              </a:defRPr>
            </a:lvl1pPr>
          </a:lstStyle>
          <a:p>
            <a:pPr>
              <a:lnSpc>
                <a:spcPct val="120000"/>
              </a:lnSpc>
            </a:pPr>
            <a:r>
              <a:rPr lang="zh-CN" altLang="en-US" sz="1400" noProof="1">
                <a:sym typeface="+mn-ea"/>
              </a:rPr>
              <a:t>哥白尼的太阳系学说在300年里一直是一种假说，而当勒维烈从这个太阳系学说所提供的数据，不仅推算出一定还存在一个尚未知道的行星，而且还推算出这个行星在太空中的位置的时候，当加勒于1846年确实发现了海王星这颗行星的时候，哥白尼的太阳系学说才被证实了，成了公认的真理。</a:t>
            </a:r>
            <a:endParaRPr lang="zh-CN" altLang="en-US" sz="1400" spc="150" noProof="1">
              <a:solidFill>
                <a:schemeClr val="tx1">
                  <a:lumMod val="75000"/>
                </a:schemeClr>
              </a:solidFill>
              <a:ea typeface="微软雅黑" panose="020B0503020204020204" charset="-122"/>
              <a:sym typeface="+mn-ea"/>
            </a:endParaRPr>
          </a:p>
        </p:txBody>
      </p:sp>
      <p:sp>
        <p:nvSpPr>
          <p:cNvPr id="13" name="任意多边形: 形状 12">
            <a:extLst>
              <a:ext uri="{FF2B5EF4-FFF2-40B4-BE49-F238E27FC236}">
                <a16:creationId xmlns:a16="http://schemas.microsoft.com/office/drawing/2014/main" id="{E827F08A-54E0-F8A6-5C82-E0BF5FEB7462}"/>
              </a:ext>
            </a:extLst>
          </p:cNvPr>
          <p:cNvSpPr/>
          <p:nvPr>
            <p:custDataLst>
              <p:tags r:id="rId9"/>
            </p:custDataLst>
          </p:nvPr>
        </p:nvSpPr>
        <p:spPr>
          <a:xfrm>
            <a:off x="2522538" y="3746500"/>
            <a:ext cx="4117975" cy="1689100"/>
          </a:xfrm>
          <a:custGeom>
            <a:avLst/>
            <a:gdLst>
              <a:gd name="connsiteX0" fmla="*/ 0 w 5235449"/>
              <a:gd name="connsiteY0" fmla="*/ 0 h 4572001"/>
              <a:gd name="connsiteX1" fmla="*/ 5235449 w 5235449"/>
              <a:gd name="connsiteY1" fmla="*/ 0 h 4572001"/>
              <a:gd name="connsiteX2" fmla="*/ 5235449 w 5235449"/>
              <a:gd name="connsiteY2" fmla="*/ 4572001 h 4572001"/>
              <a:gd name="connsiteX3" fmla="*/ 0 w 5235449"/>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5235449" h="4572001">
                <a:moveTo>
                  <a:pt x="0" y="0"/>
                </a:moveTo>
                <a:lnTo>
                  <a:pt x="5235449" y="0"/>
                </a:lnTo>
                <a:lnTo>
                  <a:pt x="5235449" y="4572001"/>
                </a:lnTo>
                <a:lnTo>
                  <a:pt x="0" y="4572001"/>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lnSpc>
                <a:spcPct val="120000"/>
              </a:lnSpc>
            </a:pPr>
            <a:endParaRPr kumimoji="1" lang="zh-CN" altLang="en-US" b="1" dirty="0">
              <a:solidFill>
                <a:prstClr val="white"/>
              </a:solidFill>
              <a:sym typeface="Arial" panose="020B0604020202020204" pitchFamily="34" charset="0"/>
            </a:endParaRPr>
          </a:p>
        </p:txBody>
      </p:sp>
      <p:sp>
        <p:nvSpPr>
          <p:cNvPr id="15" name="文本框 14">
            <a:extLst>
              <a:ext uri="{FF2B5EF4-FFF2-40B4-BE49-F238E27FC236}">
                <a16:creationId xmlns:a16="http://schemas.microsoft.com/office/drawing/2014/main" id="{BA31F48B-5F67-171A-32CE-2457692C06DA}"/>
              </a:ext>
            </a:extLst>
          </p:cNvPr>
          <p:cNvSpPr txBox="1"/>
          <p:nvPr>
            <p:custDataLst>
              <p:tags r:id="rId10"/>
            </p:custDataLst>
          </p:nvPr>
        </p:nvSpPr>
        <p:spPr>
          <a:xfrm>
            <a:off x="2782888" y="4562475"/>
            <a:ext cx="3640137" cy="590550"/>
          </a:xfrm>
          <a:prstGeom prst="rect">
            <a:avLst/>
          </a:prstGeom>
        </p:spPr>
        <p:txBody>
          <a:bodyPr/>
          <a:lstStyle>
            <a:defPPr>
              <a:defRPr lang="zh-CN"/>
            </a:defPPr>
            <a:lvl1pPr>
              <a:defRPr>
                <a:solidFill>
                  <a:srgbClr val="2E2B26"/>
                </a:solidFill>
              </a:defRPr>
            </a:lvl1pPr>
          </a:lstStyle>
          <a:p>
            <a:pPr algn="ctr">
              <a:lnSpc>
                <a:spcPct val="120000"/>
              </a:lnSpc>
            </a:pPr>
            <a:r>
              <a:rPr lang="zh-CN" altLang="en-US" sz="1600" noProof="1">
                <a:sym typeface="+mn-ea"/>
              </a:rPr>
              <a:t>马克思主义之所以被承认为真理，正是千百万群众长期实践证实的结果</a:t>
            </a:r>
            <a:endParaRPr lang="zh-CN" altLang="en-US" sz="1600" spc="150" noProof="1">
              <a:solidFill>
                <a:schemeClr val="tx1">
                  <a:lumMod val="75000"/>
                </a:schemeClr>
              </a:solidFill>
              <a:ea typeface="微软雅黑" panose="020B0503020204020204" charset="-122"/>
              <a:sym typeface="+mn-ea"/>
            </a:endParaRPr>
          </a:p>
        </p:txBody>
      </p:sp>
      <p:sp>
        <p:nvSpPr>
          <p:cNvPr id="17" name="直角三角形 16">
            <a:extLst>
              <a:ext uri="{FF2B5EF4-FFF2-40B4-BE49-F238E27FC236}">
                <a16:creationId xmlns:a16="http://schemas.microsoft.com/office/drawing/2014/main" id="{BAA721AA-9567-B0DE-7A7D-963D4A15F186}"/>
              </a:ext>
            </a:extLst>
          </p:cNvPr>
          <p:cNvSpPr/>
          <p:nvPr>
            <p:custDataLst>
              <p:tags r:id="rId11"/>
            </p:custDataLst>
          </p:nvPr>
        </p:nvSpPr>
        <p:spPr>
          <a:xfrm rot="8105665" flipH="1" flipV="1">
            <a:off x="4238625" y="3403600"/>
            <a:ext cx="685800" cy="685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0000" lnSpcReduction="20000"/>
          </a:bodyPr>
          <a:lstStyle/>
          <a:p>
            <a:pPr algn="ctr">
              <a:lnSpc>
                <a:spcPct val="140000"/>
              </a:lnSpc>
            </a:pPr>
            <a:endParaRPr lang="zh-CN" altLang="en-US" sz="1350" noProof="1">
              <a:solidFill>
                <a:srgbClr val="000000"/>
              </a:solidFill>
              <a:sym typeface="Arial" panose="020B0604020202020204" pitchFamily="34" charset="0"/>
            </a:endParaRPr>
          </a:p>
        </p:txBody>
      </p:sp>
      <p:sp>
        <p:nvSpPr>
          <p:cNvPr id="18" name="直角三角形 17">
            <a:extLst>
              <a:ext uri="{FF2B5EF4-FFF2-40B4-BE49-F238E27FC236}">
                <a16:creationId xmlns:a16="http://schemas.microsoft.com/office/drawing/2014/main" id="{833E0401-E8FB-118D-63AA-FEF830DDB3B6}"/>
              </a:ext>
            </a:extLst>
          </p:cNvPr>
          <p:cNvSpPr/>
          <p:nvPr>
            <p:custDataLst>
              <p:tags r:id="rId12"/>
            </p:custDataLst>
          </p:nvPr>
        </p:nvSpPr>
        <p:spPr>
          <a:xfrm flipH="1">
            <a:off x="3863975" y="2903538"/>
            <a:ext cx="696913" cy="77946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5000" lnSpcReduction="20000"/>
          </a:bodyPr>
          <a:lstStyle/>
          <a:p>
            <a:pPr algn="ctr">
              <a:lnSpc>
                <a:spcPct val="140000"/>
              </a:lnSpc>
            </a:pPr>
            <a:endParaRPr lang="zh-CN" altLang="en-US" sz="2100" noProof="1">
              <a:solidFill>
                <a:srgbClr val="000000"/>
              </a:solidFill>
              <a:sym typeface="Arial" panose="020B0604020202020204" pitchFamily="34" charset="0"/>
            </a:endParaRPr>
          </a:p>
        </p:txBody>
      </p:sp>
      <p:sp>
        <p:nvSpPr>
          <p:cNvPr id="19" name="直角三角形 18">
            <a:extLst>
              <a:ext uri="{FF2B5EF4-FFF2-40B4-BE49-F238E27FC236}">
                <a16:creationId xmlns:a16="http://schemas.microsoft.com/office/drawing/2014/main" id="{FAB27565-B516-8ECD-F721-20C9204105E5}"/>
              </a:ext>
            </a:extLst>
          </p:cNvPr>
          <p:cNvSpPr/>
          <p:nvPr>
            <p:custDataLst>
              <p:tags r:id="rId13"/>
            </p:custDataLst>
          </p:nvPr>
        </p:nvSpPr>
        <p:spPr>
          <a:xfrm>
            <a:off x="4645025" y="2903538"/>
            <a:ext cx="696913" cy="77946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5000" lnSpcReduction="20000"/>
          </a:bodyPr>
          <a:lstStyle/>
          <a:p>
            <a:pPr algn="ctr">
              <a:lnSpc>
                <a:spcPct val="140000"/>
              </a:lnSpc>
            </a:pPr>
            <a:endParaRPr lang="zh-CN" altLang="en-US" sz="2100" noProof="1">
              <a:solidFill>
                <a:srgbClr val="000000"/>
              </a:solidFill>
              <a:sym typeface="Arial" panose="020B0604020202020204" pitchFamily="34" charset="0"/>
            </a:endParaRPr>
          </a:p>
        </p:txBody>
      </p:sp>
      <p:sp>
        <p:nvSpPr>
          <p:cNvPr id="24" name="Title 6">
            <a:extLst>
              <a:ext uri="{FF2B5EF4-FFF2-40B4-BE49-F238E27FC236}">
                <a16:creationId xmlns:a16="http://schemas.microsoft.com/office/drawing/2014/main" id="{2583767C-0D02-CDF6-BBB1-0E6562DD707A}"/>
              </a:ext>
            </a:extLst>
          </p:cNvPr>
          <p:cNvSpPr txBox="1"/>
          <p:nvPr>
            <p:custDataLst>
              <p:tags r:id="rId14"/>
            </p:custDataLst>
          </p:nvPr>
        </p:nvSpPr>
        <p:spPr>
          <a:xfrm>
            <a:off x="381000" y="1085850"/>
            <a:ext cx="8231188" cy="457200"/>
          </a:xfrm>
          <a:prstGeom prst="rect">
            <a:avLst/>
          </a:prstGeom>
          <a:noFill/>
          <a:ln w="3175">
            <a:noFill/>
            <a:prstDash val="dash"/>
          </a:ln>
        </p:spPr>
        <p:txBody>
          <a:bodyPr lIns="68580" tIns="34290" rIns="68580" bIns="34290" anchor="b">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pPr>
            <a:r>
              <a:rPr altLang="zh-CN" sz="2400" b="1" spc="150" noProof="1">
                <a:ln w="3175">
                  <a:noFill/>
                  <a:prstDash val="dash"/>
                </a:ln>
                <a:solidFill>
                  <a:schemeClr val="tx1">
                    <a:lumMod val="85000"/>
                    <a:lumOff val="15000"/>
                  </a:schemeClr>
                </a:solidFill>
                <a:cs typeface="微软雅黑" panose="020B0503020204020204" charset="-122"/>
              </a:rPr>
              <a:t>e.g.</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同心圆 1">
            <a:extLst>
              <a:ext uri="{FF2B5EF4-FFF2-40B4-BE49-F238E27FC236}">
                <a16:creationId xmlns:a16="http://schemas.microsoft.com/office/drawing/2014/main" id="{44E68514-1A61-1763-C0DF-7220F4BE1C16}"/>
              </a:ext>
            </a:extLst>
          </p:cNvPr>
          <p:cNvSpPr/>
          <p:nvPr>
            <p:custDataLst>
              <p:tags r:id="rId2"/>
            </p:custDataLst>
          </p:nvPr>
        </p:nvSpPr>
        <p:spPr>
          <a:xfrm>
            <a:off x="4741863" y="687388"/>
            <a:ext cx="1954212" cy="820737"/>
          </a:xfrm>
          <a:prstGeom prst="donu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solidFill>
                <a:schemeClr val="tx1"/>
              </a:solidFill>
            </a:endParaRPr>
          </a:p>
        </p:txBody>
      </p:sp>
      <p:sp>
        <p:nvSpPr>
          <p:cNvPr id="8" name="Title 6">
            <a:extLst>
              <a:ext uri="{FF2B5EF4-FFF2-40B4-BE49-F238E27FC236}">
                <a16:creationId xmlns:a16="http://schemas.microsoft.com/office/drawing/2014/main" id="{C6626D34-45FC-F2A1-84C2-FDD2C130CF23}"/>
              </a:ext>
            </a:extLst>
          </p:cNvPr>
          <p:cNvSpPr txBox="1"/>
          <p:nvPr>
            <p:custDataLst>
              <p:tags r:id="rId3"/>
            </p:custDataLst>
          </p:nvPr>
        </p:nvSpPr>
        <p:spPr>
          <a:xfrm>
            <a:off x="4808538" y="896938"/>
            <a:ext cx="2236787" cy="349250"/>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lIns="72000" tIns="36195" rIns="72000" bIns="36195">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spcBef>
                <a:spcPts val="1000"/>
              </a:spcBef>
              <a:spcAft>
                <a:spcPts val="0"/>
              </a:spcAft>
              <a:buSzPct val="100000"/>
            </a:pPr>
            <a:r>
              <a:rPr lang="zh-CN" altLang="en-US" sz="1800" spc="159" noProof="1">
                <a:ln w="3175">
                  <a:noFill/>
                  <a:prstDash val="dash"/>
                </a:ln>
                <a:solidFill>
                  <a:schemeClr val="tx1">
                    <a:lumMod val="75000"/>
                    <a:lumOff val="25000"/>
                  </a:schemeClr>
                </a:solidFill>
                <a:latin typeface="微软雅黑" panose="020B0503020204020204" charset="-122"/>
                <a:cs typeface="微软雅黑" panose="020B0503020204020204" charset="-122"/>
                <a:sym typeface="+mn-ea"/>
              </a:rPr>
              <a:t>another side</a:t>
            </a:r>
          </a:p>
        </p:txBody>
      </p:sp>
      <p:sp>
        <p:nvSpPr>
          <p:cNvPr id="43011" name="副标题 2">
            <a:extLst>
              <a:ext uri="{FF2B5EF4-FFF2-40B4-BE49-F238E27FC236}">
                <a16:creationId xmlns:a16="http://schemas.microsoft.com/office/drawing/2014/main" id="{69AC0750-A189-C0A7-1E67-80B102121A32}"/>
              </a:ext>
            </a:extLst>
          </p:cNvPr>
          <p:cNvSpPr>
            <a:spLocks noGrp="1" noChangeArrowheads="1"/>
          </p:cNvSpPr>
          <p:nvPr>
            <p:ph type="subTitle" idx="13"/>
            <p:custDataLst>
              <p:tags r:id="rId4"/>
            </p:custDataLst>
          </p:nvPr>
        </p:nvSpPr>
        <p:spPr>
          <a:xfrm>
            <a:off x="3622675" y="1900238"/>
            <a:ext cx="4638675" cy="2698750"/>
          </a:xfrm>
        </p:spPr>
        <p:txBody>
          <a:bodyPr>
            <a:normAutofit fontScale="85000" lnSpcReduction="20000"/>
          </a:bodyPr>
          <a:lstStyle/>
          <a:p>
            <a:pPr fontAlgn="base">
              <a:spcBef>
                <a:spcPct val="0"/>
              </a:spcBef>
              <a:spcAft>
                <a:spcPct val="0"/>
              </a:spcAft>
              <a:buSzTx/>
            </a:pPr>
            <a:endParaRPr lang="zh-CN" altLang="en-US" sz="1500">
              <a:solidFill>
                <a:srgbClr val="262626"/>
              </a:solidFill>
              <a:ea typeface="微软雅黑" panose="020B0503020204020204" pitchFamily="34" charset="-122"/>
            </a:endParaRPr>
          </a:p>
          <a:p>
            <a:pPr fontAlgn="base">
              <a:spcBef>
                <a:spcPct val="0"/>
              </a:spcBef>
              <a:spcAft>
                <a:spcPct val="0"/>
              </a:spcAft>
              <a:buSzTx/>
            </a:pPr>
            <a:r>
              <a:rPr lang="zh-CN" altLang="en-US" sz="1500">
                <a:solidFill>
                  <a:srgbClr val="262626"/>
                </a:solidFill>
                <a:ea typeface="微软雅黑" panose="020B0503020204020204" pitchFamily="34" charset="-122"/>
              </a:rPr>
              <a:t>对知识的甄别，近代的哲学家波普尔提出可以“证伪”的方法，经过真实世界验证的理论，能够真实的反应外界真实世界的本来面貌，就算人们否定它，但它就存在真实的世界之中，如同当年人们否定《日心说》一样。所以，真理允许人们质疑，也允许人们否定，但人们去对质疑进行验证的时候，反而会证明理论的正确性。而“伪真理”是不允许人们去质疑和否定的，因为它经不起人们的质疑与否定。在中国存在一些的民间研究者，致力于制造永动机，推翻《能量守恒定律》，而且也发表了大量的文章，但永动机至今没有制造出来，反而证明了《能量守恒定律》的正确性 </a:t>
            </a:r>
          </a:p>
        </p:txBody>
      </p:sp>
      <p:sp>
        <p:nvSpPr>
          <p:cNvPr id="43012" name="标题 4">
            <a:extLst>
              <a:ext uri="{FF2B5EF4-FFF2-40B4-BE49-F238E27FC236}">
                <a16:creationId xmlns:a16="http://schemas.microsoft.com/office/drawing/2014/main" id="{4C38602D-BF8F-ECD8-1F80-6FD89C68E41D}"/>
              </a:ext>
            </a:extLst>
          </p:cNvPr>
          <p:cNvSpPr>
            <a:spLocks noGrp="1" noChangeArrowheads="1"/>
          </p:cNvSpPr>
          <p:nvPr>
            <p:ph type="ctrTitle" idx="14"/>
            <p:custDataLst>
              <p:tags r:id="rId5"/>
            </p:custDataLst>
          </p:nvPr>
        </p:nvSpPr>
        <p:spPr>
          <a:xfrm>
            <a:off x="4029075" y="3132138"/>
            <a:ext cx="4324350" cy="835025"/>
          </a:xfrm>
        </p:spPr>
        <p:txBody>
          <a:bodyPr/>
          <a:lstStyle/>
          <a:p>
            <a:pPr fontAlgn="base">
              <a:spcAft>
                <a:spcPct val="0"/>
              </a:spcAft>
              <a:buSzTx/>
              <a:buFontTx/>
              <a:buNone/>
            </a:pPr>
            <a:r>
              <a:rPr lang="en-US" altLang="zh-CN">
                <a:solidFill>
                  <a:srgbClr val="262626"/>
                </a:solidFill>
                <a:ea typeface="微软雅黑" panose="020B0503020204020204" pitchFamily="34" charset="-122"/>
              </a:rPr>
              <a:t> </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图片 8">
            <a:extLst>
              <a:ext uri="{FF2B5EF4-FFF2-40B4-BE49-F238E27FC236}">
                <a16:creationId xmlns:a16="http://schemas.microsoft.com/office/drawing/2014/main" id="{81F0844C-564A-6143-7CAC-23FDB1CAA8C1}"/>
              </a:ext>
            </a:extLst>
          </p:cNvPr>
          <p:cNvPicPr>
            <a:picLocks noChangeArrowheads="1"/>
          </p:cNvPicPr>
          <p:nvPr>
            <p:custDataLst>
              <p:tags r:id="rId2"/>
            </p:custDataLst>
          </p:nvPr>
        </p:nvPicPr>
        <p:blipFill>
          <a:blip r:embed="rId11" r:link="rId12">
            <a:extLst>
              <a:ext uri="{28A0092B-C50C-407E-A947-70E740481C1C}">
                <a14:useLocalDpi xmlns:a14="http://schemas.microsoft.com/office/drawing/2010/main" val="0"/>
              </a:ext>
            </a:extLst>
          </a:blip>
          <a:srcRect/>
          <a:stretch>
            <a:fillRect/>
          </a:stretch>
        </p:blipFill>
        <p:spPr bwMode="auto">
          <a:xfrm>
            <a:off x="0" y="930275"/>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8913FAFB-E07B-8E93-7546-7C87542DF83C}"/>
              </a:ext>
            </a:extLst>
          </p:cNvPr>
          <p:cNvSpPr/>
          <p:nvPr>
            <p:custDataLst>
              <p:tags r:id="rId3"/>
            </p:custDataLst>
          </p:nvPr>
        </p:nvSpPr>
        <p:spPr>
          <a:xfrm>
            <a:off x="3171825" y="857250"/>
            <a:ext cx="5972175" cy="6858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2" name="矩形 1">
            <a:extLst>
              <a:ext uri="{FF2B5EF4-FFF2-40B4-BE49-F238E27FC236}">
                <a16:creationId xmlns:a16="http://schemas.microsoft.com/office/drawing/2014/main" id="{0047344D-608C-223F-8457-52A3EEF89FDF}"/>
              </a:ext>
            </a:extLst>
          </p:cNvPr>
          <p:cNvSpPr/>
          <p:nvPr>
            <p:custDataLst>
              <p:tags r:id="rId4"/>
            </p:custDataLst>
          </p:nvPr>
        </p:nvSpPr>
        <p:spPr>
          <a:xfrm>
            <a:off x="4800600" y="2051050"/>
            <a:ext cx="3886200" cy="2970213"/>
          </a:xfrm>
          <a:prstGeom prst="rect">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kumimoji="1" lang="zh-CN" altLang="en-US" sz="1200" b="1">
              <a:solidFill>
                <a:prstClr val="white"/>
              </a:solidFill>
            </a:endParaRPr>
          </a:p>
        </p:txBody>
      </p:sp>
      <p:sp>
        <p:nvSpPr>
          <p:cNvPr id="3" name="折角形 33">
            <a:extLst>
              <a:ext uri="{FF2B5EF4-FFF2-40B4-BE49-F238E27FC236}">
                <a16:creationId xmlns:a16="http://schemas.microsoft.com/office/drawing/2014/main" id="{8A7960C2-9190-1438-96ED-1D56E041B967}"/>
              </a:ext>
            </a:extLst>
          </p:cNvPr>
          <p:cNvSpPr/>
          <p:nvPr>
            <p:custDataLst>
              <p:tags r:id="rId5"/>
            </p:custDataLst>
          </p:nvPr>
        </p:nvSpPr>
        <p:spPr>
          <a:xfrm>
            <a:off x="457200" y="2051050"/>
            <a:ext cx="3886200" cy="2970213"/>
          </a:xfrm>
          <a:prstGeom prst="foldedCorner">
            <a:avLst>
              <a:gd name="adj" fmla="val 16445"/>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4" name="任意多边形 8">
            <a:extLst>
              <a:ext uri="{FF2B5EF4-FFF2-40B4-BE49-F238E27FC236}">
                <a16:creationId xmlns:a16="http://schemas.microsoft.com/office/drawing/2014/main" id="{60CB2CF7-6173-2234-947E-77D0490596E6}"/>
              </a:ext>
            </a:extLst>
          </p:cNvPr>
          <p:cNvSpPr/>
          <p:nvPr>
            <p:custDataLst>
              <p:tags r:id="rId6"/>
            </p:custDataLst>
          </p:nvPr>
        </p:nvSpPr>
        <p:spPr>
          <a:xfrm>
            <a:off x="688975" y="2051050"/>
            <a:ext cx="347663" cy="49847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5" name="Title 6">
            <a:extLst>
              <a:ext uri="{FF2B5EF4-FFF2-40B4-BE49-F238E27FC236}">
                <a16:creationId xmlns:a16="http://schemas.microsoft.com/office/drawing/2014/main" id="{C2C5B763-24F7-9FFD-E418-2D12672657CB}"/>
              </a:ext>
            </a:extLst>
          </p:cNvPr>
          <p:cNvSpPr txBox="1"/>
          <p:nvPr>
            <p:custDataLst>
              <p:tags r:id="rId7"/>
            </p:custDataLst>
          </p:nvPr>
        </p:nvSpPr>
        <p:spPr>
          <a:xfrm>
            <a:off x="649288" y="2051050"/>
            <a:ext cx="3498850" cy="2970213"/>
          </a:xfrm>
          <a:prstGeom prst="rect">
            <a:avLst/>
          </a:prstGeom>
          <a:noFill/>
          <a:ln w="3175">
            <a:noFill/>
            <a:prstDash val="dash"/>
          </a:ln>
        </p:spPr>
        <p:txBody>
          <a:bodyPr lIns="68580" tIns="34290" rIns="68580" bIns="34290" anchor="ctr">
            <a:normAutofit fontScale="90000"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50000"/>
              </a:lnSpc>
              <a:spcAft>
                <a:spcPts val="800"/>
              </a:spcAft>
              <a:buClr>
                <a:schemeClr val="tx1">
                  <a:lumMod val="65000"/>
                  <a:lumOff val="35000"/>
                </a:schemeClr>
              </a:buClr>
            </a:pPr>
            <a:r>
              <a:rPr lang="zh-CN" altLang="en-US" sz="1500" spc="50" noProof="1">
                <a:ln w="3175">
                  <a:noFill/>
                  <a:prstDash val="dash"/>
                </a:ln>
                <a:solidFill>
                  <a:schemeClr val="tx1">
                    <a:lumMod val="65000"/>
                    <a:lumOff val="35000"/>
                  </a:schemeClr>
                </a:solidFill>
                <a:cs typeface="微软雅黑" panose="020B0503020204020204" charset="-122"/>
              </a:rPr>
              <a:t>人类的逻辑和思维在自己大脑的认知世界中完成，这个世界形成于人类对外部真实世界的观察，但受制于自身的感官，人类所能观察的到范围是有限的。对外界真实世界的局部认识，却构建人类大脑认知世界的全部，而人类的逻辑和思维又被局限在自身大脑的认知世界中，真实世界之中存在的事物，如果没有被人类观察到就不会加入到人类的逻辑思维之中，所以，人类很难摆脱自身对外界真实世界的偏见。</a:t>
            </a:r>
          </a:p>
        </p:txBody>
      </p:sp>
      <p:pic>
        <p:nvPicPr>
          <p:cNvPr id="45063" name="图片 12">
            <a:extLst>
              <a:ext uri="{FF2B5EF4-FFF2-40B4-BE49-F238E27FC236}">
                <a16:creationId xmlns:a16="http://schemas.microsoft.com/office/drawing/2014/main" id="{81836F18-D7B4-A573-5C88-8C36A5877421}"/>
              </a:ext>
            </a:extLst>
          </p:cNvPr>
          <p:cNvPicPr>
            <a:picLocks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4908550" y="2163763"/>
            <a:ext cx="3660775"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6">
            <a:extLst>
              <a:ext uri="{FF2B5EF4-FFF2-40B4-BE49-F238E27FC236}">
                <a16:creationId xmlns:a16="http://schemas.microsoft.com/office/drawing/2014/main" id="{7CCC0681-CC7A-FD72-8DA4-ACCE7E5010E8}"/>
              </a:ext>
            </a:extLst>
          </p:cNvPr>
          <p:cNvSpPr txBox="1"/>
          <p:nvPr>
            <p:custDataLst>
              <p:tags r:id="rId9"/>
            </p:custDataLst>
          </p:nvPr>
        </p:nvSpPr>
        <p:spPr>
          <a:xfrm>
            <a:off x="455613" y="971550"/>
            <a:ext cx="8231187" cy="457200"/>
          </a:xfrm>
          <a:prstGeom prst="rect">
            <a:avLst/>
          </a:prstGeom>
          <a:noFill/>
          <a:ln w="3175">
            <a:noFill/>
            <a:prstDash val="dash"/>
          </a:ln>
        </p:spPr>
        <p:txBody>
          <a:bodyPr lIns="68580" tIns="34290" rIns="68580" bIns="34290" anchor="b">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pPr>
            <a:r>
              <a:rPr lang="zh-CN" altLang="en-US" sz="2400" b="1" spc="150" noProof="1">
                <a:ln w="3175">
                  <a:noFill/>
                  <a:prstDash val="dash"/>
                </a:ln>
                <a:solidFill>
                  <a:schemeClr val="tx1">
                    <a:lumMod val="85000"/>
                    <a:lumOff val="15000"/>
                  </a:schemeClr>
                </a:solidFill>
                <a:cs typeface="微软雅黑" panose="020B0503020204020204" charset="-122"/>
              </a:rPr>
              <a:t>主观标准（</a:t>
            </a:r>
            <a:r>
              <a:rPr altLang="zh-CN" sz="2400" b="1" spc="150" noProof="1">
                <a:ln w="3175">
                  <a:noFill/>
                  <a:prstDash val="dash"/>
                </a:ln>
                <a:solidFill>
                  <a:schemeClr val="tx1">
                    <a:lumMod val="85000"/>
                    <a:lumOff val="15000"/>
                  </a:schemeClr>
                </a:solidFill>
                <a:cs typeface="微软雅黑" panose="020B0503020204020204" charset="-122"/>
              </a:rPr>
              <a:t>no</a:t>
            </a:r>
            <a:r>
              <a:rPr lang="zh-CN" altLang="en-US" sz="2400" b="1" spc="150" noProof="1">
                <a:ln w="3175">
                  <a:noFill/>
                  <a:prstDash val="dash"/>
                </a:ln>
                <a:solidFill>
                  <a:schemeClr val="tx1">
                    <a:lumMod val="85000"/>
                    <a:lumOff val="15000"/>
                  </a:schemeClr>
                </a:solidFill>
                <a:cs typeface="微软雅黑" panose="020B0503020204020204" charset="-122"/>
              </a:rPr>
              <a:t>）</a:t>
            </a:r>
          </a:p>
        </p:txBody>
      </p:sp>
      <p:pic>
        <p:nvPicPr>
          <p:cNvPr id="45065" name="图片 5">
            <a:extLst>
              <a:ext uri="{FF2B5EF4-FFF2-40B4-BE49-F238E27FC236}">
                <a16:creationId xmlns:a16="http://schemas.microsoft.com/office/drawing/2014/main" id="{CBACF8BF-05F2-1CCF-F6E0-9851899DF10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08575" y="2051050"/>
            <a:ext cx="335121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bwMode="auto">
      <p:bgPr>
        <a:solidFill>
          <a:schemeClr val="tx2"/>
        </a:soli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089DD3A-7A58-25AE-B94C-511E1D2B490E}"/>
              </a:ext>
            </a:extLst>
          </p:cNvPr>
          <p:cNvSpPr/>
          <p:nvPr>
            <p:custDataLst>
              <p:tags r:id="rId2"/>
            </p:custDataLst>
          </p:nvPr>
        </p:nvSpPr>
        <p:spPr>
          <a:xfrm>
            <a:off x="0" y="857250"/>
            <a:ext cx="9144000" cy="4911725"/>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noProof="1"/>
          </a:p>
        </p:txBody>
      </p:sp>
      <p:sp>
        <p:nvSpPr>
          <p:cNvPr id="9" name="矩形 8">
            <a:extLst>
              <a:ext uri="{FF2B5EF4-FFF2-40B4-BE49-F238E27FC236}">
                <a16:creationId xmlns:a16="http://schemas.microsoft.com/office/drawing/2014/main" id="{A38C333E-7A32-78C6-60EF-7D2CB740826F}"/>
              </a:ext>
            </a:extLst>
          </p:cNvPr>
          <p:cNvSpPr/>
          <p:nvPr>
            <p:custDataLst>
              <p:tags r:id="rId3"/>
            </p:custDataLst>
          </p:nvPr>
        </p:nvSpPr>
        <p:spPr>
          <a:xfrm>
            <a:off x="0" y="857250"/>
            <a:ext cx="9144000" cy="6858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3" name="Title 6">
            <a:extLst>
              <a:ext uri="{FF2B5EF4-FFF2-40B4-BE49-F238E27FC236}">
                <a16:creationId xmlns:a16="http://schemas.microsoft.com/office/drawing/2014/main" id="{D6B55A39-7944-0F39-CFFB-B7CC400378E1}"/>
              </a:ext>
            </a:extLst>
          </p:cNvPr>
          <p:cNvSpPr txBox="1"/>
          <p:nvPr>
            <p:custDataLst>
              <p:tags r:id="rId4"/>
            </p:custDataLst>
          </p:nvPr>
        </p:nvSpPr>
        <p:spPr>
          <a:xfrm>
            <a:off x="387350" y="2051050"/>
            <a:ext cx="3562350" cy="3297238"/>
          </a:xfrm>
          <a:prstGeom prst="rect">
            <a:avLst/>
          </a:prstGeom>
          <a:noFill/>
          <a:ln w="3175">
            <a:noFill/>
            <a:prstDash val="dash"/>
          </a:ln>
        </p:spPr>
        <p:txBody>
          <a:bodyPr lIns="68580" tIns="34290" rIns="68580" bIns="3429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30000"/>
              </a:lnSpc>
              <a:spcAft>
                <a:spcPts val="800"/>
              </a:spcAft>
              <a:buClr>
                <a:schemeClr val="tx1">
                  <a:lumMod val="65000"/>
                  <a:lumOff val="35000"/>
                </a:schemeClr>
              </a:buClr>
            </a:pPr>
            <a:r>
              <a:rPr lang="zh-CN" altLang="en-US" sz="1800" spc="50" noProof="1">
                <a:ln w="3175">
                  <a:noFill/>
                  <a:prstDash val="dash"/>
                </a:ln>
                <a:solidFill>
                  <a:schemeClr val="tx1">
                    <a:lumMod val="85000"/>
                    <a:lumOff val="15000"/>
                  </a:schemeClr>
                </a:solidFill>
                <a:cs typeface="微软雅黑" panose="020B0503020204020204" charset="-122"/>
              </a:rPr>
              <a:t>世界上所有的知识，来自于人类的归纳与总结，而归纳和总结的过程，是在人类大脑的认知世界中完成，所以知识本身也存在对外界真实世界的偏见，但人类在学习知识的时候，往往会忽视这种偏见，但是，人们没有意识到它的存在，并不代表它不存在。</a:t>
            </a:r>
          </a:p>
        </p:txBody>
      </p:sp>
      <p:sp>
        <p:nvSpPr>
          <p:cNvPr id="4" name="Title 6">
            <a:extLst>
              <a:ext uri="{FF2B5EF4-FFF2-40B4-BE49-F238E27FC236}">
                <a16:creationId xmlns:a16="http://schemas.microsoft.com/office/drawing/2014/main" id="{7EE111C6-F84D-9B56-1047-F53B23F09F78}"/>
              </a:ext>
            </a:extLst>
          </p:cNvPr>
          <p:cNvSpPr txBox="1"/>
          <p:nvPr>
            <p:custDataLst>
              <p:tags r:id="rId5"/>
            </p:custDataLst>
          </p:nvPr>
        </p:nvSpPr>
        <p:spPr>
          <a:xfrm>
            <a:off x="5324475" y="1868488"/>
            <a:ext cx="3706813" cy="3640137"/>
          </a:xfrm>
          <a:prstGeom prst="rect">
            <a:avLst/>
          </a:prstGeom>
          <a:noFill/>
          <a:ln w="3175">
            <a:noFill/>
            <a:prstDash val="dash"/>
          </a:ln>
        </p:spPr>
        <p:txBody>
          <a:bodyPr lIns="68580" tIns="34290" rIns="68580" bIns="34290"/>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30000"/>
              </a:lnSpc>
              <a:spcAft>
                <a:spcPts val="800"/>
              </a:spcAft>
              <a:buClr>
                <a:schemeClr val="tx1">
                  <a:lumMod val="65000"/>
                  <a:lumOff val="35000"/>
                </a:schemeClr>
              </a:buClr>
            </a:pPr>
            <a:r>
              <a:rPr lang="zh-CN" altLang="en-US" sz="1800" spc="50" noProof="1">
                <a:ln w="3175">
                  <a:noFill/>
                  <a:prstDash val="dash"/>
                </a:ln>
                <a:solidFill>
                  <a:schemeClr val="dk1">
                    <a:lumMod val="85000"/>
                    <a:lumOff val="15000"/>
                  </a:schemeClr>
                </a:solidFill>
                <a:cs typeface="微软雅黑" panose="020B0503020204020204" charset="-122"/>
              </a:rPr>
              <a:t>人类学习知识，是为了解决真实世界之中存在的问题，但由于认知偏见的存在，导致部分知识无法正确处理现实之中存在的问题。这些知识在人类的认知世界中完全正确，但由于人类自身认知偏见的存在，所以知识的正确性在真实的世界之中无法成立，也无助于我们解决问题，理论上正确的事情，在现实的世界之中并不一定可行。</a:t>
            </a:r>
          </a:p>
        </p:txBody>
      </p:sp>
      <p:cxnSp>
        <p:nvCxnSpPr>
          <p:cNvPr id="5" name="直接连接符 4">
            <a:extLst>
              <a:ext uri="{FF2B5EF4-FFF2-40B4-BE49-F238E27FC236}">
                <a16:creationId xmlns:a16="http://schemas.microsoft.com/office/drawing/2014/main" id="{1FF21061-7A84-9BA9-D1E7-887CD9342C7B}"/>
              </a:ext>
            </a:extLst>
          </p:cNvPr>
          <p:cNvCxnSpPr/>
          <p:nvPr>
            <p:custDataLst>
              <p:tags r:id="rId6"/>
            </p:custDataLst>
          </p:nvPr>
        </p:nvCxnSpPr>
        <p:spPr>
          <a:xfrm>
            <a:off x="4572000" y="2051050"/>
            <a:ext cx="0" cy="3314700"/>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Title 6">
            <a:extLst>
              <a:ext uri="{FF2B5EF4-FFF2-40B4-BE49-F238E27FC236}">
                <a16:creationId xmlns:a16="http://schemas.microsoft.com/office/drawing/2014/main" id="{2E06CEF9-0877-9113-E026-77015392ACE0}"/>
              </a:ext>
            </a:extLst>
          </p:cNvPr>
          <p:cNvSpPr txBox="1"/>
          <p:nvPr>
            <p:custDataLst>
              <p:tags r:id="rId7"/>
            </p:custDataLst>
          </p:nvPr>
        </p:nvSpPr>
        <p:spPr>
          <a:xfrm>
            <a:off x="2952115" y="972185"/>
            <a:ext cx="5735320" cy="456565"/>
          </a:xfrm>
          <a:prstGeom prst="rect">
            <a:avLst/>
          </a:prstGeom>
          <a:noFill/>
          <a:ln w="3175">
            <a:noFill/>
            <a:prstDash val="dash"/>
          </a:ln>
        </p:spPr>
        <p:txBody>
          <a:bodyPr lIns="68580" tIns="34290" rIns="68580" bIns="34290" anchor="b"/>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pPr>
            <a:r>
              <a:rPr altLang="zh-CN" sz="2800" b="1" spc="150" noProof="1">
                <a:ln/>
                <a:gradFill>
                  <a:gsLst>
                    <a:gs pos="21000">
                      <a:srgbClr val="53575C"/>
                    </a:gs>
                    <a:gs pos="88000">
                      <a:srgbClr val="C5C7CA"/>
                    </a:gs>
                  </a:gsLst>
                  <a:lin ang="5400000"/>
                </a:gradFill>
                <a:cs typeface="微软雅黑" panose="020B0503020204020204" charset="-122"/>
              </a:rPr>
              <a:t>implicit bias</a:t>
            </a:r>
          </a:p>
        </p:txBody>
      </p:sp>
      <p:pic>
        <p:nvPicPr>
          <p:cNvPr id="46088" name="图片 5">
            <a:extLst>
              <a:ext uri="{FF2B5EF4-FFF2-40B4-BE49-F238E27FC236}">
                <a16:creationId xmlns:a16="http://schemas.microsoft.com/office/drawing/2014/main" id="{8F671CA4-85D8-880C-33ED-263F122806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9525" y="2597150"/>
            <a:ext cx="150495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图片 4">
            <a:extLst>
              <a:ext uri="{FF2B5EF4-FFF2-40B4-BE49-F238E27FC236}">
                <a16:creationId xmlns:a16="http://schemas.microsoft.com/office/drawing/2014/main" id="{78D3DD6F-4300-8CA2-5E32-B357AD864D42}"/>
              </a:ext>
            </a:extLst>
          </p:cNvPr>
          <p:cNvPicPr>
            <a:picLocks noChangeArrowheads="1"/>
          </p:cNvPicPr>
          <p:nvPr>
            <p:custDataLst>
              <p:tags r:id="rId2"/>
            </p:custDataLst>
          </p:nvPr>
        </p:nvPicPr>
        <p:blipFill>
          <a:blip r:embed="rId6" r:link="rId7">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8145AD17-E94E-182E-1486-F4B5CFC8488A}"/>
              </a:ext>
            </a:extLst>
          </p:cNvPr>
          <p:cNvSpPr/>
          <p:nvPr>
            <p:custDataLst>
              <p:tags r:id="rId3"/>
            </p:custDataLst>
          </p:nvPr>
        </p:nvSpPr>
        <p:spPr>
          <a:xfrm>
            <a:off x="0" y="1312863"/>
            <a:ext cx="9144000" cy="4230687"/>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3" name="Title 6">
            <a:extLst>
              <a:ext uri="{FF2B5EF4-FFF2-40B4-BE49-F238E27FC236}">
                <a16:creationId xmlns:a16="http://schemas.microsoft.com/office/drawing/2014/main" id="{BF6B96C7-CBB3-3D3F-2C12-59D73C4FE0CD}"/>
              </a:ext>
            </a:extLst>
          </p:cNvPr>
          <p:cNvSpPr txBox="1"/>
          <p:nvPr>
            <p:custDataLst>
              <p:tags r:id="rId4"/>
            </p:custDataLst>
          </p:nvPr>
        </p:nvSpPr>
        <p:spPr>
          <a:xfrm>
            <a:off x="7537450" y="1635125"/>
            <a:ext cx="920750" cy="3910013"/>
          </a:xfrm>
          <a:prstGeom prst="rect">
            <a:avLst/>
          </a:prstGeom>
          <a:noFill/>
          <a:ln w="3175">
            <a:noFill/>
            <a:prstDash val="dash"/>
          </a:ln>
        </p:spPr>
        <p:txBody>
          <a:bodyPr vert="eaVert" lIns="68580" tIns="34290" rIns="68580" bIns="34290" anchor="ctr">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10000"/>
              </a:lnSpc>
            </a:pPr>
            <a:r>
              <a:rPr lang="zh-CN" altLang="en-US" sz="2400" b="1" spc="300" noProof="1">
                <a:ln w="3175">
                  <a:noFill/>
                  <a:prstDash val="dash"/>
                </a:ln>
                <a:solidFill>
                  <a:schemeClr val="tx1">
                    <a:lumMod val="75000"/>
                    <a:lumOff val="25000"/>
                  </a:schemeClr>
                </a:solidFill>
                <a:cs typeface="微软雅黑" panose="020B0503020204020204" charset="-122"/>
              </a:rPr>
              <a:t>历史上主观判断的偏差</a:t>
            </a:r>
          </a:p>
        </p:txBody>
      </p:sp>
      <p:sp>
        <p:nvSpPr>
          <p:cNvPr id="2" name="文本框 1">
            <a:extLst>
              <a:ext uri="{FF2B5EF4-FFF2-40B4-BE49-F238E27FC236}">
                <a16:creationId xmlns:a16="http://schemas.microsoft.com/office/drawing/2014/main" id="{6CC2A1DD-177C-3CF2-677E-B30C9B242FC0}"/>
              </a:ext>
            </a:extLst>
          </p:cNvPr>
          <p:cNvSpPr txBox="1"/>
          <p:nvPr/>
        </p:nvSpPr>
        <p:spPr>
          <a:xfrm>
            <a:off x="439738" y="1582738"/>
            <a:ext cx="7097712" cy="3968750"/>
          </a:xfrm>
          <a:prstGeom prst="rect">
            <a:avLst/>
          </a:prstGeom>
          <a:noFill/>
        </p:spPr>
        <p:txBody>
          <a:bodyPr>
            <a:spAutoFit/>
          </a:bodyPr>
          <a:lstStyle/>
          <a:p>
            <a:pPr>
              <a:lnSpc>
                <a:spcPct val="200000"/>
              </a:lnSpc>
            </a:pPr>
            <a:r>
              <a:rPr lang="zh-CN" altLang="en-US" spc="300" noProof="1">
                <a:solidFill>
                  <a:schemeClr val="tx1">
                    <a:lumMod val="65000"/>
                    <a:lumOff val="35000"/>
                  </a:schemeClr>
                </a:solidFill>
                <a:ea typeface="微软雅黑" panose="020B0503020204020204" charset="-122"/>
                <a:sym typeface="+mn-ea"/>
              </a:rPr>
              <a:t>中国历史上的太平天国运动，义和团运动，他们所传播的理念和知识被许多人接受，但这些人却用自己的一生来验证，这种知识和理念在中国行不通。《酸碱体质理论》最终被认定为骗局，但《酸碱体质理论》所传播的知识却被很多人接受，当然，《酸碱体质理论》的正确与否也需要这些人进行验证，当这些人付出了惨重的代价之后，才认定《酸碱体质理论》是一个骗局。</a:t>
            </a:r>
            <a:endParaRPr lang="zh-CN" altLang="en-US" noProof="1"/>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图片 1">
            <a:extLst>
              <a:ext uri="{FF2B5EF4-FFF2-40B4-BE49-F238E27FC236}">
                <a16:creationId xmlns:a16="http://schemas.microsoft.com/office/drawing/2014/main" id="{1B0DE0D4-B349-380A-7C69-C08ED9D0F9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88" t="865" r="658" b="4443"/>
          <a:stretch>
            <a:fillRect/>
          </a:stretch>
        </p:blipFill>
        <p:spPr bwMode="auto">
          <a:xfrm>
            <a:off x="6985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0" name="图片 27">
            <a:extLst>
              <a:ext uri="{FF2B5EF4-FFF2-40B4-BE49-F238E27FC236}">
                <a16:creationId xmlns:a16="http://schemas.microsoft.com/office/drawing/2014/main" id="{99035BC6-AFD7-2509-121D-09DFA82D48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5909" t="50627" r="47026" b="6697"/>
          <a:stretch>
            <a:fillRect/>
          </a:stretch>
        </p:blipFill>
        <p:spPr bwMode="auto">
          <a:xfrm rot="13068237" flipH="1">
            <a:off x="80963" y="5322888"/>
            <a:ext cx="1509712"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1" name="图片 4">
            <a:extLst>
              <a:ext uri="{FF2B5EF4-FFF2-40B4-BE49-F238E27FC236}">
                <a16:creationId xmlns:a16="http://schemas.microsoft.com/office/drawing/2014/main" id="{F83B63D4-4D6B-5EF4-981A-3261458567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9606" t="9259" r="10059" b="70238"/>
          <a:stretch>
            <a:fillRect/>
          </a:stretch>
        </p:blipFill>
        <p:spPr bwMode="auto">
          <a:xfrm rot="5400000">
            <a:off x="6966743" y="3821907"/>
            <a:ext cx="362426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图片 2">
            <a:extLst>
              <a:ext uri="{FF2B5EF4-FFF2-40B4-BE49-F238E27FC236}">
                <a16:creationId xmlns:a16="http://schemas.microsoft.com/office/drawing/2014/main" id="{0BEA661F-23FD-B438-72A4-9A7E0462E4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62" t="68575" r="63705" b="14444"/>
          <a:stretch>
            <a:fillRect/>
          </a:stretch>
        </p:blipFill>
        <p:spPr bwMode="auto">
          <a:xfrm rot="16200000" flipV="1">
            <a:off x="-664368" y="4658518"/>
            <a:ext cx="20066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图片 3">
            <a:extLst>
              <a:ext uri="{FF2B5EF4-FFF2-40B4-BE49-F238E27FC236}">
                <a16:creationId xmlns:a16="http://schemas.microsoft.com/office/drawing/2014/main" id="{64DFB00C-4D5D-38C2-88EC-E31F66F93A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6474" t="51482" r="10059" b="14444"/>
          <a:stretch>
            <a:fillRect/>
          </a:stretch>
        </p:blipFill>
        <p:spPr bwMode="auto">
          <a:xfrm>
            <a:off x="6013450" y="5230813"/>
            <a:ext cx="31305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图片 5">
            <a:extLst>
              <a:ext uri="{FF2B5EF4-FFF2-40B4-BE49-F238E27FC236}">
                <a16:creationId xmlns:a16="http://schemas.microsoft.com/office/drawing/2014/main" id="{EEB8278D-1BCA-0AD8-663F-976E551B50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43211" t="45679" r="11823" b="2345"/>
          <a:stretch>
            <a:fillRect/>
          </a:stretch>
        </p:blipFill>
        <p:spPr bwMode="auto">
          <a:xfrm>
            <a:off x="7608888" y="4930775"/>
            <a:ext cx="166211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图片 6">
            <a:extLst>
              <a:ext uri="{FF2B5EF4-FFF2-40B4-BE49-F238E27FC236}">
                <a16:creationId xmlns:a16="http://schemas.microsoft.com/office/drawing/2014/main" id="{4EDFA33D-0145-0CAC-0F79-9C3D805029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60452" t="23933" r="23109" b="59135"/>
          <a:stretch>
            <a:fillRect/>
          </a:stretch>
        </p:blipFill>
        <p:spPr bwMode="auto">
          <a:xfrm rot="5400000">
            <a:off x="241300" y="5618163"/>
            <a:ext cx="563563"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6" name="图片 7">
            <a:extLst>
              <a:ext uri="{FF2B5EF4-FFF2-40B4-BE49-F238E27FC236}">
                <a16:creationId xmlns:a16="http://schemas.microsoft.com/office/drawing/2014/main" id="{6F2BDD5B-093A-CC71-5762-B54ECAB08B6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11118" t="18147" r="72659" b="62222"/>
          <a:stretch>
            <a:fillRect/>
          </a:stretch>
        </p:blipFill>
        <p:spPr bwMode="auto">
          <a:xfrm rot="9156158">
            <a:off x="7185025" y="5708650"/>
            <a:ext cx="67468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7" name="图片 14">
            <a:extLst>
              <a:ext uri="{FF2B5EF4-FFF2-40B4-BE49-F238E27FC236}">
                <a16:creationId xmlns:a16="http://schemas.microsoft.com/office/drawing/2014/main" id="{F67C3B0B-2491-53B3-3D6F-EA2696A93E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5909" t="50627" r="47026" b="6697"/>
          <a:stretch>
            <a:fillRect/>
          </a:stretch>
        </p:blipFill>
        <p:spPr bwMode="auto">
          <a:xfrm flipH="1">
            <a:off x="-881063" y="2728913"/>
            <a:ext cx="1508126"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8" name="图片 19">
            <a:extLst>
              <a:ext uri="{FF2B5EF4-FFF2-40B4-BE49-F238E27FC236}">
                <a16:creationId xmlns:a16="http://schemas.microsoft.com/office/drawing/2014/main" id="{24FCCE78-9110-F913-4F67-4C144FE1CA6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l="84489" t="21352" r="6805" b="63135"/>
          <a:stretch>
            <a:fillRect/>
          </a:stretch>
        </p:blipFill>
        <p:spPr bwMode="auto">
          <a:xfrm>
            <a:off x="495300" y="5543550"/>
            <a:ext cx="627063"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8">
            <a:extLst>
              <a:ext uri="{FF2B5EF4-FFF2-40B4-BE49-F238E27FC236}">
                <a16:creationId xmlns:a16="http://schemas.microsoft.com/office/drawing/2014/main" id="{A911D126-63B8-D383-CEA9-5E3B031DF5BE}"/>
              </a:ext>
            </a:extLst>
          </p:cNvPr>
          <p:cNvSpPr/>
          <p:nvPr>
            <p:custDataLst>
              <p:tags r:id="rId1"/>
            </p:custDataLst>
          </p:nvPr>
        </p:nvSpPr>
        <p:spPr>
          <a:xfrm>
            <a:off x="493713" y="1652588"/>
            <a:ext cx="915987" cy="1014412"/>
          </a:xfrm>
          <a:prstGeom prst="rect">
            <a:avLst/>
          </a:prstGeom>
        </p:spPr>
        <p:txBody>
          <a:bodyPr>
            <a:spAutoFit/>
          </a:bodyPr>
          <a:lstStyle/>
          <a:p>
            <a:pPr algn="ctr" defTabSz="685800">
              <a:defRPr/>
            </a:pPr>
            <a:endParaRPr lang="zh-CN" altLang="en-US" sz="6000" b="1" kern="0" noProof="1">
              <a:solidFill>
                <a:schemeClr val="bg1">
                  <a:lumMod val="50000"/>
                </a:schemeClr>
              </a:solidFill>
              <a:effectLst>
                <a:innerShdw blurRad="63500" dist="50800" dir="13500000">
                  <a:prstClr val="black">
                    <a:alpha val="50000"/>
                  </a:prstClr>
                </a:innerShdw>
              </a:effectLst>
              <a:latin typeface="汉仪中宋S" panose="00020600040101010101" pitchFamily="18" charset="-122"/>
              <a:ea typeface="汉仪中宋S" panose="00020600040101010101" pitchFamily="18" charset="-122"/>
              <a:sym typeface="汉仪细等线简" panose="00020600040101010101" pitchFamily="18" charset="-122"/>
            </a:endParaRPr>
          </a:p>
        </p:txBody>
      </p:sp>
      <p:sp>
        <p:nvSpPr>
          <p:cNvPr id="48140" name="矩形 8">
            <a:extLst>
              <a:ext uri="{FF2B5EF4-FFF2-40B4-BE49-F238E27FC236}">
                <a16:creationId xmlns:a16="http://schemas.microsoft.com/office/drawing/2014/main" id="{C68CD3CB-67DE-340E-8E6E-C4893C8C4A57}"/>
              </a:ext>
            </a:extLst>
          </p:cNvPr>
          <p:cNvSpPr>
            <a:spLocks noChangeArrowheads="1"/>
          </p:cNvSpPr>
          <p:nvPr>
            <p:custDataLst>
              <p:tags r:id="rId2"/>
            </p:custDataLst>
          </p:nvPr>
        </p:nvSpPr>
        <p:spPr bwMode="auto">
          <a:xfrm>
            <a:off x="3916363" y="2427288"/>
            <a:ext cx="13335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Arial" panose="020B0604020202020204" pitchFamily="34" charset="0"/>
                <a:ea typeface="宋体" panose="02010600030101010101" pitchFamily="2" charset="-122"/>
              </a:defRPr>
            </a:lvl1pPr>
            <a:lvl2pPr defTabSz="685800">
              <a:defRPr>
                <a:solidFill>
                  <a:schemeClr val="tx1"/>
                </a:solidFill>
                <a:latin typeface="Arial" panose="020B0604020202020204" pitchFamily="34" charset="0"/>
                <a:ea typeface="宋体" panose="02010600030101010101" pitchFamily="2" charset="-122"/>
              </a:defRPr>
            </a:lvl2pPr>
            <a:lvl3pPr defTabSz="685800">
              <a:defRPr>
                <a:solidFill>
                  <a:schemeClr val="tx1"/>
                </a:solidFill>
                <a:latin typeface="Arial" panose="020B0604020202020204" pitchFamily="34" charset="0"/>
                <a:ea typeface="宋体" panose="02010600030101010101" pitchFamily="2" charset="-122"/>
              </a:defRPr>
            </a:lvl3pPr>
            <a:lvl4pPr defTabSz="685800">
              <a:defRPr>
                <a:solidFill>
                  <a:schemeClr val="tx1"/>
                </a:solidFill>
                <a:latin typeface="Arial" panose="020B0604020202020204" pitchFamily="34" charset="0"/>
                <a:ea typeface="宋体" panose="02010600030101010101" pitchFamily="2" charset="-122"/>
              </a:defRPr>
            </a:lvl4pPr>
            <a:lvl5pPr defTabSz="685800">
              <a:defRPr>
                <a:solidFill>
                  <a:schemeClr val="tx1"/>
                </a:solidFill>
                <a:latin typeface="Arial" panose="020B0604020202020204" pitchFamily="34" charset="0"/>
                <a:ea typeface="宋体" panose="02010600030101010101" pitchFamily="2" charset="-122"/>
              </a:defRPr>
            </a:lvl5pPr>
            <a:lvl6pPr defTabSz="685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defTabSz="685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defTabSz="685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defTabSz="685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en-US" altLang="zh-CN" sz="900">
              <a:solidFill>
                <a:srgbClr val="936B43"/>
              </a:solidFill>
              <a:latin typeface="汉仪细等线简" pitchFamily="18" charset="-122"/>
              <a:ea typeface="汉仪细等线简" pitchFamily="18" charset="-122"/>
              <a:sym typeface="汉仪细等线简" pitchFamily="18" charset="-122"/>
            </a:endParaRPr>
          </a:p>
        </p:txBody>
      </p:sp>
      <p:sp>
        <p:nvSpPr>
          <p:cNvPr id="17" name="文本框 16">
            <a:extLst>
              <a:ext uri="{FF2B5EF4-FFF2-40B4-BE49-F238E27FC236}">
                <a16:creationId xmlns:a16="http://schemas.microsoft.com/office/drawing/2014/main" id="{B78A5BA3-331F-787A-1ADB-1445EE49182F}"/>
              </a:ext>
            </a:extLst>
          </p:cNvPr>
          <p:cNvSpPr txBox="1"/>
          <p:nvPr/>
        </p:nvSpPr>
        <p:spPr>
          <a:xfrm>
            <a:off x="1258729" y="2780824"/>
            <a:ext cx="6766560" cy="1014730"/>
          </a:xfrm>
          <a:prstGeom prst="rect">
            <a:avLst/>
          </a:prstGeom>
          <a:noFill/>
        </p:spPr>
        <p:txBody>
          <a:bodyPr>
            <a:spAutoFit/>
          </a:bodyPr>
          <a:lstStyle/>
          <a:p>
            <a:pPr algn="ctr" defTabSz="609600">
              <a:defRPr/>
            </a:pPr>
            <a:r>
              <a:rPr kumimoji="1" lang="en-US" altLang="zh-CN" sz="6000" kern="0" noProof="1">
                <a:solidFill>
                  <a:schemeClr val="bg1">
                    <a:lumMod val="50000"/>
                  </a:schemeClr>
                </a:solidFill>
                <a:effectLst>
                  <a:innerShdw blurRad="63500" dist="50800" dir="13500000">
                    <a:prstClr val="black">
                      <a:alpha val="50000"/>
                    </a:prstClr>
                  </a:innerShdw>
                </a:effectLst>
                <a:latin typeface="汉仪中宋S" panose="00020600040101010101" pitchFamily="18" charset="-122"/>
                <a:ea typeface="汉仪中宋S" panose="00020600040101010101" pitchFamily="18" charset="-122"/>
                <a:cs typeface="+mn-ea"/>
                <a:sym typeface="汉仪细等线简" panose="00020600040101010101" pitchFamily="18" charset="-122"/>
              </a:rPr>
              <a:t>3</a:t>
            </a:r>
            <a:r>
              <a:rPr kumimoji="1" lang="zh-CN" altLang="en-US" sz="6000" kern="0" noProof="1">
                <a:solidFill>
                  <a:schemeClr val="bg1">
                    <a:lumMod val="50000"/>
                  </a:schemeClr>
                </a:solidFill>
                <a:effectLst>
                  <a:innerShdw blurRad="63500" dist="50800" dir="13500000">
                    <a:prstClr val="black">
                      <a:alpha val="50000"/>
                    </a:prstClr>
                  </a:innerShdw>
                </a:effectLst>
                <a:latin typeface="新宋体" panose="02010609030101010101" charset="-122"/>
                <a:ea typeface="新宋体" panose="02010609030101010101" charset="-122"/>
                <a:cs typeface="+mn-ea"/>
                <a:sym typeface="汉仪细等线简" panose="00020600040101010101" pitchFamily="18" charset="-122"/>
              </a:rPr>
              <a:t>、知识的平衡问题</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图片 1">
            <a:extLst>
              <a:ext uri="{FF2B5EF4-FFF2-40B4-BE49-F238E27FC236}">
                <a16:creationId xmlns:a16="http://schemas.microsoft.com/office/drawing/2014/main" id="{6282EA06-1109-B0C2-060D-8EC0C1A013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88" t="865" r="658" b="4443"/>
          <a:stretch>
            <a:fillRect/>
          </a:stretch>
        </p:blipFill>
        <p:spPr bwMode="auto">
          <a:xfrm>
            <a:off x="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4" name="图片 2">
            <a:extLst>
              <a:ext uri="{FF2B5EF4-FFF2-40B4-BE49-F238E27FC236}">
                <a16:creationId xmlns:a16="http://schemas.microsoft.com/office/drawing/2014/main" id="{2E9B3631-F961-DCE5-0967-2D1089501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62" t="68575" r="63705" b="14444"/>
          <a:stretch>
            <a:fillRect/>
          </a:stretch>
        </p:blipFill>
        <p:spPr bwMode="auto">
          <a:xfrm>
            <a:off x="0" y="5127625"/>
            <a:ext cx="2587625"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5" name="图片 3">
            <a:extLst>
              <a:ext uri="{FF2B5EF4-FFF2-40B4-BE49-F238E27FC236}">
                <a16:creationId xmlns:a16="http://schemas.microsoft.com/office/drawing/2014/main" id="{4B73B28E-AACF-9D7B-3482-602D8AB6EA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6474" t="51482" r="10059" b="14444"/>
          <a:stretch>
            <a:fillRect/>
          </a:stretch>
        </p:blipFill>
        <p:spPr bwMode="auto">
          <a:xfrm>
            <a:off x="6013450" y="4433888"/>
            <a:ext cx="3130550"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图片 4">
            <a:extLst>
              <a:ext uri="{FF2B5EF4-FFF2-40B4-BE49-F238E27FC236}">
                <a16:creationId xmlns:a16="http://schemas.microsoft.com/office/drawing/2014/main" id="{BAA6BC99-855E-BD5E-901A-65AAF3415B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9606" t="9259" r="10059" b="70238"/>
          <a:stretch>
            <a:fillRect/>
          </a:stretch>
        </p:blipFill>
        <p:spPr bwMode="auto">
          <a:xfrm>
            <a:off x="5518150" y="857250"/>
            <a:ext cx="362585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图片 6">
            <a:extLst>
              <a:ext uri="{FF2B5EF4-FFF2-40B4-BE49-F238E27FC236}">
                <a16:creationId xmlns:a16="http://schemas.microsoft.com/office/drawing/2014/main" id="{DC98901E-F948-9E69-D484-F023648820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60452" t="23933" r="23109" b="59135"/>
          <a:stretch>
            <a:fillRect/>
          </a:stretch>
        </p:blipFill>
        <p:spPr bwMode="auto">
          <a:xfrm>
            <a:off x="7207250" y="952500"/>
            <a:ext cx="1184275"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图片 7">
            <a:extLst>
              <a:ext uri="{FF2B5EF4-FFF2-40B4-BE49-F238E27FC236}">
                <a16:creationId xmlns:a16="http://schemas.microsoft.com/office/drawing/2014/main" id="{249318DF-F56E-8B79-2AA6-BBD6053F4B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1118" t="18147" r="72659" b="62222"/>
          <a:stretch>
            <a:fillRect/>
          </a:stretch>
        </p:blipFill>
        <p:spPr bwMode="auto">
          <a:xfrm>
            <a:off x="0" y="723900"/>
            <a:ext cx="116840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图片 14">
            <a:extLst>
              <a:ext uri="{FF2B5EF4-FFF2-40B4-BE49-F238E27FC236}">
                <a16:creationId xmlns:a16="http://schemas.microsoft.com/office/drawing/2014/main" id="{13FFE11F-A408-7906-4C4E-CF17F93900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5909" t="21352" r="67970" b="59982"/>
          <a:stretch>
            <a:fillRect/>
          </a:stretch>
        </p:blipFill>
        <p:spPr bwMode="auto">
          <a:xfrm>
            <a:off x="3175" y="857250"/>
            <a:ext cx="441325"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7FB603A4-26EC-8CC0-0D99-1FEF1A886581}"/>
              </a:ext>
            </a:extLst>
          </p:cNvPr>
          <p:cNvSpPr/>
          <p:nvPr/>
        </p:nvSpPr>
        <p:spPr>
          <a:xfrm>
            <a:off x="771049" y="2553652"/>
            <a:ext cx="7620952" cy="645160"/>
          </a:xfrm>
          <a:prstGeom prst="rect">
            <a:avLst/>
          </a:prstGeom>
        </p:spPr>
        <p:txBody>
          <a:bodyPr>
            <a:spAutoFit/>
          </a:bodyPr>
          <a:lstStyle/>
          <a:p>
            <a:pPr algn="ctr" fontAlgn="auto">
              <a:spcBef>
                <a:spcPts val="0"/>
              </a:spcBef>
              <a:spcAft>
                <a:spcPts val="0"/>
              </a:spcAft>
              <a:defRPr/>
            </a:pPr>
            <a:r>
              <a:rPr lang="zh-CN" altLang="en-US" sz="3600" noProof="1">
                <a:solidFill>
                  <a:schemeClr val="bg1">
                    <a:lumMod val="50000"/>
                  </a:schemeClr>
                </a:solidFill>
                <a:effectLst>
                  <a:innerShdw blurRad="63500" dist="50800" dir="16200000">
                    <a:prstClr val="black">
                      <a:alpha val="50000"/>
                    </a:prstClr>
                  </a:innerShdw>
                </a:effectLst>
                <a:latin typeface="新宋体" panose="02010609030101010101" charset="-122"/>
                <a:ea typeface="新宋体" panose="02010609030101010101" charset="-122"/>
                <a:cs typeface="经典圆体简" panose="02010609000101010101" pitchFamily="49" charset="-122"/>
                <a:sym typeface="汉仪细等线简" panose="00020600040101010101" pitchFamily="18" charset="-122"/>
              </a:rPr>
              <a:t>如何平衡知识专业化和综合化的矛盾？</a:t>
            </a:r>
          </a:p>
        </p:txBody>
      </p:sp>
      <p:sp>
        <p:nvSpPr>
          <p:cNvPr id="13" name="矩形 12">
            <a:extLst>
              <a:ext uri="{FF2B5EF4-FFF2-40B4-BE49-F238E27FC236}">
                <a16:creationId xmlns:a16="http://schemas.microsoft.com/office/drawing/2014/main" id="{B0923C94-FA0D-D9BC-A922-659609AC90B7}"/>
              </a:ext>
            </a:extLst>
          </p:cNvPr>
          <p:cNvSpPr/>
          <p:nvPr/>
        </p:nvSpPr>
        <p:spPr>
          <a:xfrm>
            <a:off x="4438650" y="2178050"/>
            <a:ext cx="279400" cy="196850"/>
          </a:xfrm>
          <a:prstGeom prst="rect">
            <a:avLst/>
          </a:prstGeom>
        </p:spPr>
        <p:txBody>
          <a:bodyPr wrap="none">
            <a:spAutoFit/>
          </a:bodyPr>
          <a:lstStyle/>
          <a:p>
            <a:pPr algn="ctr" fontAlgn="auto">
              <a:spcBef>
                <a:spcPts val="0"/>
              </a:spcBef>
              <a:spcAft>
                <a:spcPts val="0"/>
              </a:spcAft>
              <a:defRPr/>
            </a:pPr>
            <a:r>
              <a:rPr lang="en-US" altLang="zh-CN" sz="675" spc="300" dirty="0">
                <a:solidFill>
                  <a:srgbClr val="C59765"/>
                </a:solidFill>
                <a:latin typeface="汉仪细等线简" panose="00020600040101010101" pitchFamily="18" charset="-122"/>
                <a:ea typeface="汉仪细等线简" panose="00020600040101010101" pitchFamily="18" charset="-122"/>
                <a:sym typeface="汉仪细等线简" panose="00020600040101010101" pitchFamily="18" charset="-122"/>
              </a:rPr>
              <a:t>K</a:t>
            </a:r>
            <a:endParaRPr lang="zh-CN" altLang="en-US" sz="675" spc="300" dirty="0">
              <a:solidFill>
                <a:srgbClr val="C59765"/>
              </a:solidFill>
              <a:latin typeface="汉仪细等线简" panose="00020600040101010101" pitchFamily="18" charset="-122"/>
              <a:ea typeface="汉仪细等线简" panose="00020600040101010101" pitchFamily="18" charset="-122"/>
              <a:sym typeface="汉仪细等线简" panose="00020600040101010101" pitchFamily="18" charset="-122"/>
            </a:endParaRPr>
          </a:p>
        </p:txBody>
      </p:sp>
      <p:pic>
        <p:nvPicPr>
          <p:cNvPr id="49162" name="图片 19">
            <a:extLst>
              <a:ext uri="{FF2B5EF4-FFF2-40B4-BE49-F238E27FC236}">
                <a16:creationId xmlns:a16="http://schemas.microsoft.com/office/drawing/2014/main" id="{29F7F4F3-A16C-30C3-DBD4-1D086D8840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84489" t="21352" r="6805" b="63135"/>
          <a:stretch>
            <a:fillRect/>
          </a:stretch>
        </p:blipFill>
        <p:spPr bwMode="auto">
          <a:xfrm>
            <a:off x="-320675" y="4433888"/>
            <a:ext cx="627063"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3" name="图片 20">
            <a:extLst>
              <a:ext uri="{FF2B5EF4-FFF2-40B4-BE49-F238E27FC236}">
                <a16:creationId xmlns:a16="http://schemas.microsoft.com/office/drawing/2014/main" id="{0071FC68-39C9-0439-89A3-076B732424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35596" t="53639" r="47699" b="6699"/>
          <a:stretch>
            <a:fillRect/>
          </a:stretch>
        </p:blipFill>
        <p:spPr bwMode="auto">
          <a:xfrm>
            <a:off x="0" y="3262313"/>
            <a:ext cx="1203325" cy="203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4" name="图片 5">
            <a:extLst>
              <a:ext uri="{FF2B5EF4-FFF2-40B4-BE49-F238E27FC236}">
                <a16:creationId xmlns:a16="http://schemas.microsoft.com/office/drawing/2014/main" id="{EFB4D2B1-4708-7A84-98C3-088329F0D69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43211" t="45679" r="11823" b="2345"/>
          <a:stretch>
            <a:fillRect/>
          </a:stretch>
        </p:blipFill>
        <p:spPr bwMode="auto">
          <a:xfrm>
            <a:off x="-420688" y="4735513"/>
            <a:ext cx="2527301"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动作按钮: 帮助 15">
            <a:extLst>
              <a:ext uri="{FF2B5EF4-FFF2-40B4-BE49-F238E27FC236}">
                <a16:creationId xmlns:a16="http://schemas.microsoft.com/office/drawing/2014/main" id="{A40C65DB-A35F-783E-D910-3C1F76D420E1}"/>
              </a:ext>
            </a:extLst>
          </p:cNvPr>
          <p:cNvSpPr/>
          <p:nvPr/>
        </p:nvSpPr>
        <p:spPr>
          <a:xfrm>
            <a:off x="55563" y="857250"/>
            <a:ext cx="1147762" cy="1382713"/>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3" name="组合 5">
            <a:extLst>
              <a:ext uri="{FF2B5EF4-FFF2-40B4-BE49-F238E27FC236}">
                <a16:creationId xmlns:a16="http://schemas.microsoft.com/office/drawing/2014/main" id="{C079CFFE-2208-156A-0C78-9284276AF94B}"/>
              </a:ext>
            </a:extLst>
          </p:cNvPr>
          <p:cNvGrpSpPr>
            <a:grpSpLocks/>
          </p:cNvGrpSpPr>
          <p:nvPr>
            <p:custDataLst>
              <p:tags r:id="rId2"/>
            </p:custDataLst>
          </p:nvPr>
        </p:nvGrpSpPr>
        <p:grpSpPr bwMode="auto">
          <a:xfrm>
            <a:off x="5183188" y="862013"/>
            <a:ext cx="1652587" cy="1535112"/>
            <a:chOff x="8814" y="3523"/>
            <a:chExt cx="1873" cy="902"/>
          </a:xfrm>
        </p:grpSpPr>
        <p:sp>
          <p:nvSpPr>
            <p:cNvPr id="8" name="矩形 7">
              <a:extLst>
                <a:ext uri="{FF2B5EF4-FFF2-40B4-BE49-F238E27FC236}">
                  <a16:creationId xmlns:a16="http://schemas.microsoft.com/office/drawing/2014/main" id="{16EB04B8-DF16-E46A-E4EF-5B442E861C50}"/>
                </a:ext>
              </a:extLst>
            </p:cNvPr>
            <p:cNvSpPr/>
            <p:nvPr>
              <p:custDataLst>
                <p:tags r:id="rId5"/>
              </p:custDataLst>
            </p:nvPr>
          </p:nvSpPr>
          <p:spPr>
            <a:xfrm>
              <a:off x="9687" y="3523"/>
              <a:ext cx="1000" cy="903"/>
            </a:xfrm>
            <a:prstGeom prst="rect">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9" name="矩形 8">
              <a:extLst>
                <a:ext uri="{FF2B5EF4-FFF2-40B4-BE49-F238E27FC236}">
                  <a16:creationId xmlns:a16="http://schemas.microsoft.com/office/drawing/2014/main" id="{310FDDC7-D347-C6CD-B1C8-EEB56C36E7E8}"/>
                </a:ext>
              </a:extLst>
            </p:cNvPr>
            <p:cNvSpPr/>
            <p:nvPr>
              <p:custDataLst>
                <p:tags r:id="rId6"/>
              </p:custDataLst>
            </p:nvPr>
          </p:nvSpPr>
          <p:spPr>
            <a:xfrm>
              <a:off x="8814" y="3643"/>
              <a:ext cx="1707" cy="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grpSp>
      <p:sp>
        <p:nvSpPr>
          <p:cNvPr id="10" name="Title 6">
            <a:extLst>
              <a:ext uri="{FF2B5EF4-FFF2-40B4-BE49-F238E27FC236}">
                <a16:creationId xmlns:a16="http://schemas.microsoft.com/office/drawing/2014/main" id="{C8D779A4-1C0C-6D8B-F748-7323E1C59718}"/>
              </a:ext>
            </a:extLst>
          </p:cNvPr>
          <p:cNvSpPr txBox="1"/>
          <p:nvPr>
            <p:custDataLst>
              <p:tags r:id="rId3"/>
            </p:custDataLst>
          </p:nvPr>
        </p:nvSpPr>
        <p:spPr>
          <a:xfrm>
            <a:off x="5597525" y="1565275"/>
            <a:ext cx="1404938" cy="503238"/>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lIns="72000" tIns="36195" rIns="72000" bIns="36195">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Bef>
                <a:spcPts val="800"/>
              </a:spcBef>
              <a:spcAft>
                <a:spcPts val="0"/>
              </a:spcAft>
              <a:buSzPct val="100000"/>
            </a:pPr>
            <a:r>
              <a:rPr lang="zh-CN" altLang="en-US" sz="2800" spc="155" noProof="1">
                <a:ln w="3175">
                  <a:noFill/>
                  <a:prstDash val="dash"/>
                </a:ln>
                <a:solidFill>
                  <a:schemeClr val="tx1">
                    <a:lumMod val="75000"/>
                    <a:lumOff val="25000"/>
                  </a:schemeClr>
                </a:solidFill>
                <a:latin typeface="微软雅黑" panose="020B0503020204020204" charset="-122"/>
                <a:cs typeface="微软雅黑" panose="020B0503020204020204" charset="-122"/>
                <a:sym typeface="+mn-ea"/>
              </a:rPr>
              <a:t>问题一</a:t>
            </a:r>
          </a:p>
        </p:txBody>
      </p:sp>
      <p:sp>
        <p:nvSpPr>
          <p:cNvPr id="5" name="标题 4">
            <a:extLst>
              <a:ext uri="{FF2B5EF4-FFF2-40B4-BE49-F238E27FC236}">
                <a16:creationId xmlns:a16="http://schemas.microsoft.com/office/drawing/2014/main" id="{3B93D192-84A7-3D73-0B89-1B9B58331F75}"/>
              </a:ext>
            </a:extLst>
          </p:cNvPr>
          <p:cNvSpPr>
            <a:spLocks noGrp="1"/>
          </p:cNvSpPr>
          <p:nvPr>
            <p:ph type="ctrTitle" idx="14"/>
            <p:custDataLst>
              <p:tags r:id="rId4"/>
            </p:custDataLst>
          </p:nvPr>
        </p:nvSpPr>
        <p:spPr>
          <a:xfrm>
            <a:off x="3978275" y="3876675"/>
            <a:ext cx="4325938" cy="836613"/>
          </a:xfrm>
        </p:spPr>
        <p:txBody>
          <a:bodyPr>
            <a:normAutofit fontScale="90000"/>
          </a:bodyPr>
          <a:lstStyle/>
          <a:p>
            <a:r>
              <a:rPr lang="zh-CN" altLang="en-US" noProof="1"/>
              <a:t>知识的概念问题</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图片 1">
            <a:extLst>
              <a:ext uri="{FF2B5EF4-FFF2-40B4-BE49-F238E27FC236}">
                <a16:creationId xmlns:a16="http://schemas.microsoft.com/office/drawing/2014/main" id="{4514EF0C-3811-1A7E-6AA5-9F30F3194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88" t="865" r="658" b="4443"/>
          <a:stretch>
            <a:fillRect/>
          </a:stretch>
        </p:blipFill>
        <p:spPr bwMode="auto">
          <a:xfrm>
            <a:off x="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8" name="图片 2">
            <a:extLst>
              <a:ext uri="{FF2B5EF4-FFF2-40B4-BE49-F238E27FC236}">
                <a16:creationId xmlns:a16="http://schemas.microsoft.com/office/drawing/2014/main" id="{9F78B39A-6754-725F-B8A7-38077FCE56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62" t="68575" r="63705" b="14444"/>
          <a:stretch>
            <a:fillRect/>
          </a:stretch>
        </p:blipFill>
        <p:spPr bwMode="auto">
          <a:xfrm rot="16200000" flipV="1">
            <a:off x="-664368" y="4658518"/>
            <a:ext cx="20066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图片 3">
            <a:extLst>
              <a:ext uri="{FF2B5EF4-FFF2-40B4-BE49-F238E27FC236}">
                <a16:creationId xmlns:a16="http://schemas.microsoft.com/office/drawing/2014/main" id="{4E950A56-8749-F294-8FB4-59D4C45171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6474" t="51482" r="10059" b="14444"/>
          <a:stretch>
            <a:fillRect/>
          </a:stretch>
        </p:blipFill>
        <p:spPr bwMode="auto">
          <a:xfrm>
            <a:off x="6013450" y="5230813"/>
            <a:ext cx="31305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图片 4">
            <a:extLst>
              <a:ext uri="{FF2B5EF4-FFF2-40B4-BE49-F238E27FC236}">
                <a16:creationId xmlns:a16="http://schemas.microsoft.com/office/drawing/2014/main" id="{F99B09FA-4F20-1FD4-4204-4FDC079510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9606" t="9259" r="10059" b="70238"/>
          <a:stretch>
            <a:fillRect/>
          </a:stretch>
        </p:blipFill>
        <p:spPr bwMode="auto">
          <a:xfrm>
            <a:off x="5518150" y="857250"/>
            <a:ext cx="36258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图片 5">
            <a:extLst>
              <a:ext uri="{FF2B5EF4-FFF2-40B4-BE49-F238E27FC236}">
                <a16:creationId xmlns:a16="http://schemas.microsoft.com/office/drawing/2014/main" id="{5DB5CD86-EA24-9E9E-9811-77B2BBB7D8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43211" t="45679" r="11823" b="2345"/>
          <a:stretch>
            <a:fillRect/>
          </a:stretch>
        </p:blipFill>
        <p:spPr bwMode="auto">
          <a:xfrm>
            <a:off x="7608888" y="4930775"/>
            <a:ext cx="166211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图片 6">
            <a:extLst>
              <a:ext uri="{FF2B5EF4-FFF2-40B4-BE49-F238E27FC236}">
                <a16:creationId xmlns:a16="http://schemas.microsoft.com/office/drawing/2014/main" id="{4C4F20C1-F21C-AE2B-9A4B-90D9C332B9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0452" t="23933" r="23109" b="59135"/>
          <a:stretch>
            <a:fillRect/>
          </a:stretch>
        </p:blipFill>
        <p:spPr bwMode="auto">
          <a:xfrm rot="5400000">
            <a:off x="241300" y="5618163"/>
            <a:ext cx="563563"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图片 7">
            <a:extLst>
              <a:ext uri="{FF2B5EF4-FFF2-40B4-BE49-F238E27FC236}">
                <a16:creationId xmlns:a16="http://schemas.microsoft.com/office/drawing/2014/main" id="{ECE93BD0-4571-15A7-85B7-9E39823DAE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11118" t="18147" r="72659" b="62222"/>
          <a:stretch>
            <a:fillRect/>
          </a:stretch>
        </p:blipFill>
        <p:spPr bwMode="auto">
          <a:xfrm rot="9156158">
            <a:off x="7185025" y="5708650"/>
            <a:ext cx="67468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图片 14">
            <a:extLst>
              <a:ext uri="{FF2B5EF4-FFF2-40B4-BE49-F238E27FC236}">
                <a16:creationId xmlns:a16="http://schemas.microsoft.com/office/drawing/2014/main" id="{E127FC5F-2E93-E55E-2CA0-D8ACBC493EB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25909" t="72879" r="52943" b="6699"/>
          <a:stretch>
            <a:fillRect/>
          </a:stretch>
        </p:blipFill>
        <p:spPr bwMode="auto">
          <a:xfrm flipH="1">
            <a:off x="0" y="857250"/>
            <a:ext cx="1177925"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5" name="图片 19">
            <a:extLst>
              <a:ext uri="{FF2B5EF4-FFF2-40B4-BE49-F238E27FC236}">
                <a16:creationId xmlns:a16="http://schemas.microsoft.com/office/drawing/2014/main" id="{18D97BEE-01DF-BF24-0938-C364D3276E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84489" t="21352" r="6805" b="63135"/>
          <a:stretch>
            <a:fillRect/>
          </a:stretch>
        </p:blipFill>
        <p:spPr bwMode="auto">
          <a:xfrm>
            <a:off x="-468313" y="1271588"/>
            <a:ext cx="627063"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8">
            <a:extLst>
              <a:ext uri="{FF2B5EF4-FFF2-40B4-BE49-F238E27FC236}">
                <a16:creationId xmlns:a16="http://schemas.microsoft.com/office/drawing/2014/main" id="{43CF01F3-75D0-C683-C913-84B3E50824DF}"/>
              </a:ext>
            </a:extLst>
          </p:cNvPr>
          <p:cNvSpPr/>
          <p:nvPr>
            <p:custDataLst>
              <p:tags r:id="rId1"/>
            </p:custDataLst>
          </p:nvPr>
        </p:nvSpPr>
        <p:spPr>
          <a:xfrm>
            <a:off x="3690938" y="1727200"/>
            <a:ext cx="1781175" cy="644525"/>
          </a:xfrm>
          <a:prstGeom prst="rect">
            <a:avLst/>
          </a:prstGeom>
        </p:spPr>
        <p:txBody>
          <a:bodyPr>
            <a:spAutoFit/>
          </a:bodyPr>
          <a:lstStyle/>
          <a:p>
            <a:pPr algn="ctr" defTabSz="685800">
              <a:defRPr/>
            </a:pPr>
            <a:endParaRPr lang="en-US" altLang="zh-CN" sz="3600" b="1" kern="0" noProof="1">
              <a:solidFill>
                <a:schemeClr val="bg1">
                  <a:lumMod val="50000"/>
                </a:schemeClr>
              </a:solidFill>
              <a:effectLst>
                <a:innerShdw blurRad="63500" dist="50800" dir="13500000">
                  <a:prstClr val="black">
                    <a:alpha val="50000"/>
                  </a:prstClr>
                </a:innerShdw>
              </a:effectLst>
              <a:latin typeface="汉仪中宋S" panose="00020600040101010101" pitchFamily="18" charset="-122"/>
              <a:ea typeface="汉仪中宋S" panose="00020600040101010101" pitchFamily="18" charset="-122"/>
              <a:sym typeface="汉仪细等线简" panose="00020600040101010101" pitchFamily="18" charset="-122"/>
            </a:endParaRPr>
          </a:p>
        </p:txBody>
      </p:sp>
      <p:sp>
        <p:nvSpPr>
          <p:cNvPr id="17" name="文本框 16">
            <a:extLst>
              <a:ext uri="{FF2B5EF4-FFF2-40B4-BE49-F238E27FC236}">
                <a16:creationId xmlns:a16="http://schemas.microsoft.com/office/drawing/2014/main" id="{DBE0F9BB-2FAB-9494-1BEB-526C24E3E195}"/>
              </a:ext>
            </a:extLst>
          </p:cNvPr>
          <p:cNvSpPr txBox="1"/>
          <p:nvPr/>
        </p:nvSpPr>
        <p:spPr>
          <a:xfrm>
            <a:off x="514350" y="1338739"/>
            <a:ext cx="8184356" cy="1014730"/>
          </a:xfrm>
          <a:prstGeom prst="rect">
            <a:avLst/>
          </a:prstGeom>
          <a:noFill/>
        </p:spPr>
        <p:txBody>
          <a:bodyPr>
            <a:spAutoFit/>
          </a:bodyPr>
          <a:lstStyle/>
          <a:p>
            <a:pPr defTabSz="609600">
              <a:defRPr/>
            </a:pPr>
            <a:r>
              <a:rPr kumimoji="1" lang="en-US" altLang="zh-CN" sz="3300" b="1" kern="0" noProof="1">
                <a:solidFill>
                  <a:schemeClr val="bg1">
                    <a:lumMod val="50000"/>
                  </a:schemeClr>
                </a:solidFill>
                <a:effectLst>
                  <a:innerShdw blurRad="63500" dist="50800" dir="13500000">
                    <a:prstClr val="black">
                      <a:alpha val="50000"/>
                    </a:prstClr>
                  </a:innerShdw>
                </a:effectLst>
                <a:latin typeface="新宋体" panose="02010609030101010101" charset="-122"/>
                <a:ea typeface="新宋体" panose="02010609030101010101" charset="-122"/>
                <a:cs typeface="新宋体" panose="02010609030101010101" charset="-122"/>
                <a:sym typeface="汉仪细等线简" panose="00020600040101010101" pitchFamily="18" charset="-122"/>
              </a:rPr>
              <a:t>01. </a:t>
            </a:r>
            <a:r>
              <a:rPr kumimoji="1" lang="en-US" altLang="zh-CN" sz="2700" b="1" kern="0" noProof="1">
                <a:solidFill>
                  <a:schemeClr val="bg1">
                    <a:lumMod val="50000"/>
                  </a:schemeClr>
                </a:solidFill>
                <a:effectLst>
                  <a:innerShdw blurRad="63500" dist="50800" dir="13500000">
                    <a:prstClr val="black">
                      <a:alpha val="50000"/>
                    </a:prstClr>
                  </a:innerShdw>
                </a:effectLst>
                <a:latin typeface="新宋体" panose="02010609030101010101" charset="-122"/>
                <a:ea typeface="新宋体" panose="02010609030101010101" charset="-122"/>
                <a:cs typeface="新宋体" panose="02010609030101010101" charset="-122"/>
                <a:sym typeface="汉仪细等线简" panose="00020600040101010101" pitchFamily="18" charset="-122"/>
              </a:rPr>
              <a:t>为什么普遍适用的知识往往不够精确，而高度精确的知识却只适合于较窄</a:t>
            </a:r>
            <a:r>
              <a:rPr kumimoji="1" lang="zh-CN" altLang="en-US" sz="2700" b="1" kern="0" noProof="1">
                <a:solidFill>
                  <a:schemeClr val="bg1">
                    <a:lumMod val="50000"/>
                  </a:schemeClr>
                </a:solidFill>
                <a:effectLst>
                  <a:innerShdw blurRad="63500" dist="50800" dir="13500000">
                    <a:prstClr val="black">
                      <a:alpha val="50000"/>
                    </a:prstClr>
                  </a:innerShdw>
                </a:effectLst>
                <a:latin typeface="新宋体" panose="02010609030101010101" charset="-122"/>
                <a:ea typeface="新宋体" panose="02010609030101010101" charset="-122"/>
                <a:cs typeface="新宋体" panose="02010609030101010101" charset="-122"/>
                <a:sym typeface="汉仪细等线简" panose="00020600040101010101" pitchFamily="18" charset="-122"/>
              </a:rPr>
              <a:t>的领域？</a:t>
            </a:r>
          </a:p>
        </p:txBody>
      </p:sp>
      <p:sp>
        <p:nvSpPr>
          <p:cNvPr id="19" name="文本框 18">
            <a:extLst>
              <a:ext uri="{FF2B5EF4-FFF2-40B4-BE49-F238E27FC236}">
                <a16:creationId xmlns:a16="http://schemas.microsoft.com/office/drawing/2014/main" id="{2344BF18-1F71-8CD9-A5A3-A5A9FD65D884}"/>
              </a:ext>
            </a:extLst>
          </p:cNvPr>
          <p:cNvSpPr txBox="1"/>
          <p:nvPr/>
        </p:nvSpPr>
        <p:spPr>
          <a:xfrm>
            <a:off x="567214" y="4198620"/>
            <a:ext cx="8131968" cy="1060450"/>
          </a:xfrm>
          <a:prstGeom prst="rect">
            <a:avLst/>
          </a:prstGeom>
          <a:noFill/>
        </p:spPr>
        <p:txBody>
          <a:bodyPr>
            <a:spAutoFit/>
          </a:bodyPr>
          <a:lstStyle/>
          <a:p>
            <a:pPr defTabSz="609600">
              <a:defRPr/>
            </a:pPr>
            <a:r>
              <a:rPr kumimoji="1" lang="en-US" altLang="zh-CN" sz="3600" b="1" kern="0" noProof="1">
                <a:solidFill>
                  <a:schemeClr val="bg1">
                    <a:lumMod val="50000"/>
                  </a:schemeClr>
                </a:solidFill>
                <a:effectLst>
                  <a:innerShdw blurRad="63500" dist="50800" dir="13500000">
                    <a:prstClr val="black">
                      <a:alpha val="50000"/>
                    </a:prstClr>
                  </a:innerShdw>
                </a:effectLst>
                <a:latin typeface="新宋体" panose="02010609030101010101" charset="-122"/>
                <a:ea typeface="新宋体" panose="02010609030101010101" charset="-122"/>
                <a:cs typeface="新宋体" panose="02010609030101010101" charset="-122"/>
                <a:sym typeface="汉仪细等线简" panose="00020600040101010101" pitchFamily="18" charset="-122"/>
              </a:rPr>
              <a:t>03.</a:t>
            </a:r>
            <a:r>
              <a:rPr kumimoji="1" lang="en-US" altLang="zh-CN" sz="2700" b="1" kern="0" noProof="1">
                <a:solidFill>
                  <a:schemeClr val="bg1">
                    <a:lumMod val="50000"/>
                  </a:schemeClr>
                </a:solidFill>
                <a:effectLst>
                  <a:innerShdw blurRad="63500" dist="50800" dir="13500000">
                    <a:prstClr val="black">
                      <a:alpha val="50000"/>
                    </a:prstClr>
                  </a:innerShdw>
                </a:effectLst>
                <a:latin typeface="新宋体" panose="02010609030101010101" charset="-122"/>
                <a:ea typeface="新宋体" panose="02010609030101010101" charset="-122"/>
                <a:cs typeface="新宋体" panose="02010609030101010101" charset="-122"/>
                <a:sym typeface="汉仪细等线简" panose="00020600040101010101" pitchFamily="18" charset="-122"/>
              </a:rPr>
              <a:t>知识数据化、网络化、工具化和智能化对我们的</a:t>
            </a:r>
          </a:p>
          <a:p>
            <a:pPr defTabSz="609600">
              <a:defRPr/>
            </a:pPr>
            <a:r>
              <a:rPr kumimoji="1" lang="en-US" altLang="zh-CN" sz="2700" b="1" kern="0" noProof="1">
                <a:solidFill>
                  <a:schemeClr val="bg1">
                    <a:lumMod val="50000"/>
                  </a:schemeClr>
                </a:solidFill>
                <a:effectLst>
                  <a:innerShdw blurRad="63500" dist="50800" dir="13500000">
                    <a:prstClr val="black">
                      <a:alpha val="50000"/>
                    </a:prstClr>
                  </a:innerShdw>
                </a:effectLst>
                <a:latin typeface="新宋体" panose="02010609030101010101" charset="-122"/>
                <a:ea typeface="新宋体" panose="02010609030101010101" charset="-122"/>
                <a:cs typeface="新宋体" panose="02010609030101010101" charset="-122"/>
                <a:sym typeface="汉仪细等线简" panose="00020600040101010101" pitchFamily="18" charset="-122"/>
              </a:rPr>
              <a:t>学习、工作以及生存发展 </a:t>
            </a:r>
            <a:r>
              <a:rPr kumimoji="1" lang="zh-CN" altLang="en-US" sz="2700" b="1" kern="0" noProof="1">
                <a:solidFill>
                  <a:schemeClr val="bg1">
                    <a:lumMod val="50000"/>
                  </a:schemeClr>
                </a:solidFill>
                <a:effectLst>
                  <a:innerShdw blurRad="63500" dist="50800" dir="13500000">
                    <a:prstClr val="black">
                      <a:alpha val="50000"/>
                    </a:prstClr>
                  </a:innerShdw>
                </a:effectLst>
                <a:latin typeface="新宋体" panose="02010609030101010101" charset="-122"/>
                <a:ea typeface="新宋体" panose="02010609030101010101" charset="-122"/>
                <a:cs typeface="新宋体" panose="02010609030101010101" charset="-122"/>
                <a:sym typeface="汉仪细等线简" panose="00020600040101010101" pitchFamily="18" charset="-122"/>
              </a:rPr>
              <a:t>有何价值、风险和挑战？</a:t>
            </a:r>
          </a:p>
        </p:txBody>
      </p:sp>
      <p:sp>
        <p:nvSpPr>
          <p:cNvPr id="24" name="文本框 23">
            <a:extLst>
              <a:ext uri="{FF2B5EF4-FFF2-40B4-BE49-F238E27FC236}">
                <a16:creationId xmlns:a16="http://schemas.microsoft.com/office/drawing/2014/main" id="{2B14721C-2981-E4BF-2938-5CF105945F63}"/>
              </a:ext>
            </a:extLst>
          </p:cNvPr>
          <p:cNvSpPr txBox="1"/>
          <p:nvPr/>
        </p:nvSpPr>
        <p:spPr>
          <a:xfrm>
            <a:off x="513874" y="2237422"/>
            <a:ext cx="8279606" cy="1476375"/>
          </a:xfrm>
          <a:prstGeom prst="rect">
            <a:avLst/>
          </a:prstGeom>
          <a:noFill/>
        </p:spPr>
        <p:txBody>
          <a:bodyPr>
            <a:spAutoFit/>
          </a:bodyPr>
          <a:lstStyle/>
          <a:p>
            <a:pPr defTabSz="609600">
              <a:defRPr/>
            </a:pPr>
            <a:endParaRPr kumimoji="1" lang="en-US" altLang="zh-CN" sz="2700" b="1" kern="0" noProof="1">
              <a:solidFill>
                <a:schemeClr val="bg1">
                  <a:lumMod val="50000"/>
                </a:schemeClr>
              </a:solidFill>
              <a:effectLst>
                <a:innerShdw blurRad="63500" dist="50800" dir="13500000">
                  <a:prstClr val="black">
                    <a:alpha val="50000"/>
                  </a:prstClr>
                </a:innerShdw>
              </a:effectLst>
              <a:latin typeface="汉仪中宋S" panose="00020600040101010101" pitchFamily="18" charset="-122"/>
              <a:ea typeface="汉仪中宋S" panose="00020600040101010101" pitchFamily="18" charset="-122"/>
              <a:cs typeface="+mn-ea"/>
              <a:sym typeface="汉仪细等线简" panose="00020600040101010101" pitchFamily="18" charset="-122"/>
            </a:endParaRPr>
          </a:p>
          <a:p>
            <a:pPr defTabSz="609600">
              <a:defRPr/>
            </a:pPr>
            <a:r>
              <a:rPr kumimoji="1" lang="en-US" altLang="zh-CN" sz="3600" b="1" kern="0" noProof="1">
                <a:solidFill>
                  <a:schemeClr val="bg1">
                    <a:lumMod val="50000"/>
                  </a:schemeClr>
                </a:solidFill>
                <a:effectLst>
                  <a:innerShdw blurRad="63500" dist="50800" dir="13500000">
                    <a:prstClr val="black">
                      <a:alpha val="50000"/>
                    </a:prstClr>
                  </a:innerShdw>
                </a:effectLst>
                <a:latin typeface="新宋体" panose="02010609030101010101" charset="-122"/>
                <a:ea typeface="新宋体" panose="02010609030101010101" charset="-122"/>
                <a:cs typeface="新宋体" panose="02010609030101010101" charset="-122"/>
                <a:sym typeface="汉仪细等线简" panose="00020600040101010101" pitchFamily="18" charset="-122"/>
              </a:rPr>
              <a:t>02. </a:t>
            </a:r>
            <a:r>
              <a:rPr kumimoji="1" lang="en-US" altLang="zh-CN" sz="2700" b="1" kern="0" noProof="1">
                <a:solidFill>
                  <a:schemeClr val="bg1">
                    <a:lumMod val="50000"/>
                  </a:schemeClr>
                </a:solidFill>
                <a:effectLst>
                  <a:innerShdw blurRad="63500" dist="50800" dir="13500000">
                    <a:prstClr val="black">
                      <a:alpha val="50000"/>
                    </a:prstClr>
                  </a:innerShdw>
                </a:effectLst>
                <a:latin typeface="新宋体" panose="02010609030101010101" charset="-122"/>
                <a:ea typeface="新宋体" panose="02010609030101010101" charset="-122"/>
                <a:cs typeface="新宋体" panose="02010609030101010101" charset="-122"/>
                <a:sym typeface="汉仪细等线简" panose="00020600040101010101" pitchFamily="18" charset="-122"/>
              </a:rPr>
              <a:t>面临技术和知识爆炸性增长的挑战，我们如何学习、掌握和运用知识以适 </a:t>
            </a:r>
            <a:r>
              <a:rPr kumimoji="1" lang="zh-CN" altLang="en-US" sz="2700" b="1" kern="0" noProof="1">
                <a:solidFill>
                  <a:schemeClr val="bg1">
                    <a:lumMod val="50000"/>
                  </a:schemeClr>
                </a:solidFill>
                <a:effectLst>
                  <a:innerShdw blurRad="63500" dist="50800" dir="13500000">
                    <a:prstClr val="black">
                      <a:alpha val="50000"/>
                    </a:prstClr>
                  </a:innerShdw>
                </a:effectLst>
                <a:latin typeface="新宋体" panose="02010609030101010101" charset="-122"/>
                <a:ea typeface="新宋体" panose="02010609030101010101" charset="-122"/>
                <a:cs typeface="新宋体" panose="02010609030101010101" charset="-122"/>
                <a:sym typeface="汉仪细等线简" panose="00020600040101010101" pitchFamily="18" charset="-122"/>
              </a:rPr>
              <a:t>应变化和实现自我？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图片 1">
            <a:extLst>
              <a:ext uri="{FF2B5EF4-FFF2-40B4-BE49-F238E27FC236}">
                <a16:creationId xmlns:a16="http://schemas.microsoft.com/office/drawing/2014/main" id="{79B62B2B-074C-FC69-8A2F-03BC9945E7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88" t="865" r="658" b="4443"/>
          <a:stretch>
            <a:fillRect/>
          </a:stretch>
        </p:blipFill>
        <p:spPr bwMode="auto">
          <a:xfrm>
            <a:off x="0" y="96361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2" name="图片 27">
            <a:extLst>
              <a:ext uri="{FF2B5EF4-FFF2-40B4-BE49-F238E27FC236}">
                <a16:creationId xmlns:a16="http://schemas.microsoft.com/office/drawing/2014/main" id="{D7C77108-6CB5-5808-9191-2984B492A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909" t="50627" r="47026" b="6697"/>
          <a:stretch>
            <a:fillRect/>
          </a:stretch>
        </p:blipFill>
        <p:spPr bwMode="auto">
          <a:xfrm rot="13068237" flipH="1">
            <a:off x="80963" y="5322888"/>
            <a:ext cx="1509712"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图片 4">
            <a:extLst>
              <a:ext uri="{FF2B5EF4-FFF2-40B4-BE49-F238E27FC236}">
                <a16:creationId xmlns:a16="http://schemas.microsoft.com/office/drawing/2014/main" id="{A7DED3D7-1D47-4686-70B7-546A130D18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9606" t="9259" r="10059" b="70238"/>
          <a:stretch>
            <a:fillRect/>
          </a:stretch>
        </p:blipFill>
        <p:spPr bwMode="auto">
          <a:xfrm rot="5400000">
            <a:off x="6966743" y="3821907"/>
            <a:ext cx="362426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图片 2">
            <a:extLst>
              <a:ext uri="{FF2B5EF4-FFF2-40B4-BE49-F238E27FC236}">
                <a16:creationId xmlns:a16="http://schemas.microsoft.com/office/drawing/2014/main" id="{0A26FC11-735A-F1E6-40F7-C6EAD2371A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62" t="68575" r="63705" b="14444"/>
          <a:stretch>
            <a:fillRect/>
          </a:stretch>
        </p:blipFill>
        <p:spPr bwMode="auto">
          <a:xfrm rot="16200000" flipV="1">
            <a:off x="-664368" y="4658518"/>
            <a:ext cx="20066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图片 3">
            <a:extLst>
              <a:ext uri="{FF2B5EF4-FFF2-40B4-BE49-F238E27FC236}">
                <a16:creationId xmlns:a16="http://schemas.microsoft.com/office/drawing/2014/main" id="{AE151A44-6317-9949-9301-F3B22F2D94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46474" t="51482" r="10059" b="14444"/>
          <a:stretch>
            <a:fillRect/>
          </a:stretch>
        </p:blipFill>
        <p:spPr bwMode="auto">
          <a:xfrm>
            <a:off x="6013450" y="5230813"/>
            <a:ext cx="31305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图片 5">
            <a:extLst>
              <a:ext uri="{FF2B5EF4-FFF2-40B4-BE49-F238E27FC236}">
                <a16:creationId xmlns:a16="http://schemas.microsoft.com/office/drawing/2014/main" id="{F6FCF8D0-BEFC-83A7-0F8C-D51690CA81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3211" t="45679" r="11823" b="2345"/>
          <a:stretch>
            <a:fillRect/>
          </a:stretch>
        </p:blipFill>
        <p:spPr bwMode="auto">
          <a:xfrm>
            <a:off x="7608888" y="4930775"/>
            <a:ext cx="166211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图片 6">
            <a:extLst>
              <a:ext uri="{FF2B5EF4-FFF2-40B4-BE49-F238E27FC236}">
                <a16:creationId xmlns:a16="http://schemas.microsoft.com/office/drawing/2014/main" id="{0B7C013A-82E2-D72D-9D41-3404EE1229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0452" t="23933" r="23109" b="59135"/>
          <a:stretch>
            <a:fillRect/>
          </a:stretch>
        </p:blipFill>
        <p:spPr bwMode="auto">
          <a:xfrm rot="5400000">
            <a:off x="241300" y="5618163"/>
            <a:ext cx="563563"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图片 7">
            <a:extLst>
              <a:ext uri="{FF2B5EF4-FFF2-40B4-BE49-F238E27FC236}">
                <a16:creationId xmlns:a16="http://schemas.microsoft.com/office/drawing/2014/main" id="{9A04FD0A-BBDE-B89E-7FD6-2855A26BC0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11118" t="18147" r="72659" b="62222"/>
          <a:stretch>
            <a:fillRect/>
          </a:stretch>
        </p:blipFill>
        <p:spPr bwMode="auto">
          <a:xfrm rot="9156158">
            <a:off x="7185025" y="5708650"/>
            <a:ext cx="67468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9" name="图片 14">
            <a:extLst>
              <a:ext uri="{FF2B5EF4-FFF2-40B4-BE49-F238E27FC236}">
                <a16:creationId xmlns:a16="http://schemas.microsoft.com/office/drawing/2014/main" id="{A06BC317-CF3F-00BF-94D6-8E37AAB8DC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909" t="50627" r="47026" b="6697"/>
          <a:stretch>
            <a:fillRect/>
          </a:stretch>
        </p:blipFill>
        <p:spPr bwMode="auto">
          <a:xfrm flipH="1">
            <a:off x="-881063" y="2728913"/>
            <a:ext cx="1508126"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0" name="图片 19">
            <a:extLst>
              <a:ext uri="{FF2B5EF4-FFF2-40B4-BE49-F238E27FC236}">
                <a16:creationId xmlns:a16="http://schemas.microsoft.com/office/drawing/2014/main" id="{6519F68F-48A0-AEB6-12CF-68D763E8FC5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84489" t="21352" r="6805" b="63135"/>
          <a:stretch>
            <a:fillRect/>
          </a:stretch>
        </p:blipFill>
        <p:spPr bwMode="auto">
          <a:xfrm>
            <a:off x="495300" y="5543550"/>
            <a:ext cx="627063"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8">
            <a:extLst>
              <a:ext uri="{FF2B5EF4-FFF2-40B4-BE49-F238E27FC236}">
                <a16:creationId xmlns:a16="http://schemas.microsoft.com/office/drawing/2014/main" id="{0BB9EF1D-9769-DBA8-4D8C-734042E76245}"/>
              </a:ext>
            </a:extLst>
          </p:cNvPr>
          <p:cNvSpPr/>
          <p:nvPr>
            <p:custDataLst>
              <p:tags r:id="rId1"/>
            </p:custDataLst>
          </p:nvPr>
        </p:nvSpPr>
        <p:spPr>
          <a:xfrm>
            <a:off x="494824" y="1112044"/>
            <a:ext cx="8240553" cy="1014730"/>
          </a:xfrm>
          <a:prstGeom prst="rect">
            <a:avLst/>
          </a:prstGeom>
        </p:spPr>
        <p:txBody>
          <a:bodyPr>
            <a:spAutoFit/>
          </a:bodyPr>
          <a:lstStyle/>
          <a:p>
            <a:pPr algn="ctr" defTabSz="685800">
              <a:defRPr/>
            </a:pPr>
            <a:r>
              <a:rPr lang="en-US" altLang="zh-CN" sz="3000" b="1" kern="0" noProof="1">
                <a:solidFill>
                  <a:schemeClr val="bg1">
                    <a:lumMod val="50000"/>
                  </a:schemeClr>
                </a:solidFill>
                <a:effectLst>
                  <a:innerShdw blurRad="63500" dist="50800" dir="13500000">
                    <a:prstClr val="black">
                      <a:alpha val="50000"/>
                    </a:prstClr>
                  </a:innerShdw>
                </a:effectLst>
                <a:latin typeface="新宋体" panose="02010609030101010101" charset="-122"/>
                <a:ea typeface="新宋体" panose="02010609030101010101" charset="-122"/>
                <a:cs typeface="新宋体" panose="02010609030101010101" charset="-122"/>
                <a:sym typeface="汉仪细等线简" panose="00020600040101010101" pitchFamily="18" charset="-122"/>
              </a:rPr>
              <a:t>1</a:t>
            </a:r>
            <a:r>
              <a:rPr lang="zh-CN" altLang="en-US" sz="3000" b="1" kern="0" noProof="1">
                <a:solidFill>
                  <a:schemeClr val="bg1">
                    <a:lumMod val="50000"/>
                  </a:schemeClr>
                </a:solidFill>
                <a:effectLst>
                  <a:innerShdw blurRad="63500" dist="50800" dir="13500000">
                    <a:prstClr val="black">
                      <a:alpha val="50000"/>
                    </a:prstClr>
                  </a:innerShdw>
                </a:effectLst>
                <a:latin typeface="新宋体" panose="02010609030101010101" charset="-122"/>
                <a:ea typeface="新宋体" panose="02010609030101010101" charset="-122"/>
                <a:cs typeface="新宋体" panose="02010609030101010101" charset="-122"/>
                <a:sym typeface="汉仪细等线简" panose="00020600040101010101" pitchFamily="18" charset="-122"/>
              </a:rPr>
              <a:t>、</a:t>
            </a:r>
            <a:r>
              <a:rPr lang="en-US" altLang="zh-CN" sz="3000" b="1" kern="0" noProof="1">
                <a:solidFill>
                  <a:schemeClr val="bg1">
                    <a:lumMod val="50000"/>
                  </a:schemeClr>
                </a:solidFill>
                <a:effectLst>
                  <a:innerShdw blurRad="63500" dist="50800" dir="13500000">
                    <a:prstClr val="black">
                      <a:alpha val="50000"/>
                    </a:prstClr>
                  </a:innerShdw>
                </a:effectLst>
                <a:latin typeface="新宋体" panose="02010609030101010101" charset="-122"/>
                <a:ea typeface="新宋体" panose="02010609030101010101" charset="-122"/>
                <a:cs typeface="新宋体" panose="02010609030101010101" charset="-122"/>
                <a:sym typeface="汉仪细等线简" panose="00020600040101010101" pitchFamily="18" charset="-122"/>
              </a:rPr>
              <a:t>为什么普遍适用的知识往往不够精确，而高</a:t>
            </a:r>
            <a:r>
              <a:rPr lang="zh-CN" altLang="en-US" sz="3000" b="1" kern="0" noProof="1">
                <a:solidFill>
                  <a:schemeClr val="bg1">
                    <a:lumMod val="50000"/>
                  </a:schemeClr>
                </a:solidFill>
                <a:effectLst>
                  <a:innerShdw blurRad="63500" dist="50800" dir="13500000">
                    <a:prstClr val="black">
                      <a:alpha val="50000"/>
                    </a:prstClr>
                  </a:innerShdw>
                </a:effectLst>
                <a:latin typeface="新宋体" panose="02010609030101010101" charset="-122"/>
                <a:ea typeface="新宋体" panose="02010609030101010101" charset="-122"/>
                <a:cs typeface="新宋体" panose="02010609030101010101" charset="-122"/>
                <a:sym typeface="汉仪细等线简" panose="00020600040101010101" pitchFamily="18" charset="-122"/>
              </a:rPr>
              <a:t>度</a:t>
            </a:r>
            <a:r>
              <a:rPr lang="en-US" altLang="zh-CN" sz="3000" b="1" kern="0" noProof="1">
                <a:solidFill>
                  <a:schemeClr val="bg1">
                    <a:lumMod val="50000"/>
                  </a:schemeClr>
                </a:solidFill>
                <a:effectLst>
                  <a:innerShdw blurRad="63500" dist="50800" dir="13500000">
                    <a:prstClr val="black">
                      <a:alpha val="50000"/>
                    </a:prstClr>
                  </a:innerShdw>
                </a:effectLst>
                <a:latin typeface="新宋体" panose="02010609030101010101" charset="-122"/>
                <a:ea typeface="新宋体" panose="02010609030101010101" charset="-122"/>
                <a:cs typeface="新宋体" panose="02010609030101010101" charset="-122"/>
                <a:sym typeface="汉仪细等线简" panose="00020600040101010101" pitchFamily="18" charset="-122"/>
              </a:rPr>
              <a:t>精确的知识却只适合于较窄的领域？</a:t>
            </a:r>
          </a:p>
        </p:txBody>
      </p:sp>
      <p:sp>
        <p:nvSpPr>
          <p:cNvPr id="17" name="文本框 16">
            <a:extLst>
              <a:ext uri="{FF2B5EF4-FFF2-40B4-BE49-F238E27FC236}">
                <a16:creationId xmlns:a16="http://schemas.microsoft.com/office/drawing/2014/main" id="{1E9D2ECF-E284-1A29-2CF4-6FF99A0E1915}"/>
              </a:ext>
            </a:extLst>
          </p:cNvPr>
          <p:cNvSpPr txBox="1"/>
          <p:nvPr/>
        </p:nvSpPr>
        <p:spPr>
          <a:xfrm>
            <a:off x="159067" y="2374582"/>
            <a:ext cx="5263515" cy="3461385"/>
          </a:xfrm>
          <a:prstGeom prst="rect">
            <a:avLst/>
          </a:prstGeom>
          <a:noFill/>
        </p:spPr>
        <p:txBody>
          <a:bodyPr>
            <a:spAutoFit/>
          </a:bodyPr>
          <a:lstStyle/>
          <a:p>
            <a:pPr algn="ctr" defTabSz="609600">
              <a:defRPr/>
            </a:pPr>
            <a:r>
              <a:rPr kumimoji="1" lang="zh-CN" altLang="en-US" sz="3000" kern="0" noProof="1">
                <a:solidFill>
                  <a:schemeClr val="bg1">
                    <a:lumMod val="50000"/>
                  </a:schemeClr>
                </a:solidFill>
                <a:effectLst>
                  <a:innerShdw blurRad="63500" dist="50800" dir="13500000">
                    <a:prstClr val="black">
                      <a:alpha val="50000"/>
                    </a:prstClr>
                  </a:innerShdw>
                </a:effectLst>
                <a:latin typeface="新宋体" panose="02010609030101010101" charset="-122"/>
                <a:ea typeface="新宋体" panose="02010609030101010101" charset="-122"/>
                <a:cs typeface="新宋体" panose="02010609030101010101" charset="-122"/>
                <a:sym typeface="汉仪细等线简" panose="00020600040101010101" pitchFamily="18" charset="-122"/>
              </a:rPr>
              <a:t>①如图所示：</a:t>
            </a:r>
          </a:p>
          <a:p>
            <a:pPr algn="ctr" defTabSz="609600">
              <a:defRPr/>
            </a:pPr>
            <a:r>
              <a:rPr kumimoji="1" lang="zh-CN" altLang="en-US" sz="2100" kern="0" noProof="1">
                <a:solidFill>
                  <a:schemeClr val="bg1">
                    <a:lumMod val="50000"/>
                  </a:schemeClr>
                </a:solidFill>
                <a:effectLst>
                  <a:innerShdw blurRad="63500" dist="50800" dir="13500000">
                    <a:prstClr val="black">
                      <a:alpha val="50000"/>
                    </a:prstClr>
                  </a:innerShdw>
                </a:effectLst>
                <a:latin typeface="新宋体" panose="02010609030101010101" charset="-122"/>
                <a:ea typeface="新宋体" panose="02010609030101010101" charset="-122"/>
                <a:cs typeface="新宋体" panose="02010609030101010101" charset="-122"/>
                <a:sym typeface="汉仪细等线简" panose="00020600040101010101" pitchFamily="18" charset="-122"/>
              </a:rPr>
              <a:t>         关于知识的客观性和主观性，如果用“深度”和“宽度”两个独立的变量来衡量，可以发现两者之间在现实中呈现出一种“负相关”的关系。知识的客观性表现为对客观事物规律反     映的越清晰和准确，所适用的范围则越狭窄；反之，当知识所涵盖的范围越广泛，对客观事物的反映和描述则越近似和模糊。这种矛盾在近代学习算法领域内被戏称为“天下无免费午餐”规则。</a:t>
            </a:r>
          </a:p>
        </p:txBody>
      </p:sp>
      <p:pic>
        <p:nvPicPr>
          <p:cNvPr id="51213" name="图片 1" descr="IMG_256">
            <a:extLst>
              <a:ext uri="{FF2B5EF4-FFF2-40B4-BE49-F238E27FC236}">
                <a16:creationId xmlns:a16="http://schemas.microsoft.com/office/drawing/2014/main" id="{D808D131-E579-A195-A68D-A5FD976F6A6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r="49316" b="-1073"/>
          <a:stretch>
            <a:fillRect/>
          </a:stretch>
        </p:blipFill>
        <p:spPr bwMode="auto">
          <a:xfrm>
            <a:off x="5689600" y="2335213"/>
            <a:ext cx="3454400"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图片 1">
            <a:extLst>
              <a:ext uri="{FF2B5EF4-FFF2-40B4-BE49-F238E27FC236}">
                <a16:creationId xmlns:a16="http://schemas.microsoft.com/office/drawing/2014/main" id="{7C7806DE-0E98-BD05-8543-9B07210D6C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88" t="865" r="658" b="4443"/>
          <a:stretch>
            <a:fillRect/>
          </a:stretch>
        </p:blipFill>
        <p:spPr bwMode="auto">
          <a:xfrm>
            <a:off x="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6" name="图片 2">
            <a:extLst>
              <a:ext uri="{FF2B5EF4-FFF2-40B4-BE49-F238E27FC236}">
                <a16:creationId xmlns:a16="http://schemas.microsoft.com/office/drawing/2014/main" id="{1FA93761-2831-54CA-2E5B-44779CB94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62" t="68575" r="63705" b="14444"/>
          <a:stretch>
            <a:fillRect/>
          </a:stretch>
        </p:blipFill>
        <p:spPr bwMode="auto">
          <a:xfrm rot="16200000" flipV="1">
            <a:off x="-664368" y="4658518"/>
            <a:ext cx="20066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7" name="图片 3">
            <a:extLst>
              <a:ext uri="{FF2B5EF4-FFF2-40B4-BE49-F238E27FC236}">
                <a16:creationId xmlns:a16="http://schemas.microsoft.com/office/drawing/2014/main" id="{CC923A04-339F-204F-20B8-8A20F2CE38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6474" t="51482" r="10059" b="14444"/>
          <a:stretch>
            <a:fillRect/>
          </a:stretch>
        </p:blipFill>
        <p:spPr bwMode="auto">
          <a:xfrm>
            <a:off x="6013450" y="5230813"/>
            <a:ext cx="31305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8" name="图片 4">
            <a:extLst>
              <a:ext uri="{FF2B5EF4-FFF2-40B4-BE49-F238E27FC236}">
                <a16:creationId xmlns:a16="http://schemas.microsoft.com/office/drawing/2014/main" id="{B4B6DC46-8544-4AFF-433F-953C76A9BF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9606" t="9259" r="10059" b="70238"/>
          <a:stretch>
            <a:fillRect/>
          </a:stretch>
        </p:blipFill>
        <p:spPr bwMode="auto">
          <a:xfrm rot="5400000">
            <a:off x="6966743" y="3821907"/>
            <a:ext cx="362426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图片 5">
            <a:extLst>
              <a:ext uri="{FF2B5EF4-FFF2-40B4-BE49-F238E27FC236}">
                <a16:creationId xmlns:a16="http://schemas.microsoft.com/office/drawing/2014/main" id="{8F3355CD-7700-58B3-40D0-A78DD5E66A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3211" t="45679" r="11823" b="2345"/>
          <a:stretch>
            <a:fillRect/>
          </a:stretch>
        </p:blipFill>
        <p:spPr bwMode="auto">
          <a:xfrm>
            <a:off x="7608888" y="4930775"/>
            <a:ext cx="166211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文本框 99">
            <a:extLst>
              <a:ext uri="{FF2B5EF4-FFF2-40B4-BE49-F238E27FC236}">
                <a16:creationId xmlns:a16="http://schemas.microsoft.com/office/drawing/2014/main" id="{3C7A112D-5779-6521-A9F5-4F5017DAC436}"/>
              </a:ext>
            </a:extLst>
          </p:cNvPr>
          <p:cNvSpPr txBox="1">
            <a:spLocks noChangeArrowheads="1"/>
          </p:cNvSpPr>
          <p:nvPr/>
        </p:nvSpPr>
        <p:spPr bwMode="auto">
          <a:xfrm>
            <a:off x="677863" y="1616075"/>
            <a:ext cx="7562850"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3300">
                <a:solidFill>
                  <a:srgbClr val="000000"/>
                </a:solidFill>
              </a:rPr>
              <a:t>②自己的理解</a:t>
            </a:r>
            <a:r>
              <a:rPr lang="zh-CN" altLang="zh-CN" sz="2700">
                <a:solidFill>
                  <a:srgbClr val="000000"/>
                </a:solidFill>
              </a:rPr>
              <a:t>：普遍适用的知识即能够适用于大多数领域的知识，必定无法达到高度的精确性，因为不同领域具有不同的特点，既然能够适用于具有不同特点的领域，那这样的知识必定是宽泛和相对模糊的。</a:t>
            </a:r>
            <a:endParaRPr lang="zh-CN" altLang="en-US" sz="27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图片 1">
            <a:extLst>
              <a:ext uri="{FF2B5EF4-FFF2-40B4-BE49-F238E27FC236}">
                <a16:creationId xmlns:a16="http://schemas.microsoft.com/office/drawing/2014/main" id="{BA79BE17-DCDF-1873-8F21-BBC3BB282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88" t="865" r="658" b="4443"/>
          <a:stretch>
            <a:fillRect/>
          </a:stretch>
        </p:blipFill>
        <p:spPr bwMode="auto">
          <a:xfrm>
            <a:off x="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0" name="图片 27">
            <a:extLst>
              <a:ext uri="{FF2B5EF4-FFF2-40B4-BE49-F238E27FC236}">
                <a16:creationId xmlns:a16="http://schemas.microsoft.com/office/drawing/2014/main" id="{58DDDCF1-DE2A-34AB-7CD8-D13637E17E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909" t="50627" r="47026" b="6697"/>
          <a:stretch>
            <a:fillRect/>
          </a:stretch>
        </p:blipFill>
        <p:spPr bwMode="auto">
          <a:xfrm rot="13068237" flipH="1">
            <a:off x="80963" y="5322888"/>
            <a:ext cx="1509712"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图片 4">
            <a:extLst>
              <a:ext uri="{FF2B5EF4-FFF2-40B4-BE49-F238E27FC236}">
                <a16:creationId xmlns:a16="http://schemas.microsoft.com/office/drawing/2014/main" id="{DF9F9D67-322D-23EF-2FBA-F16BB61F09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9606" t="9259" r="10059" b="70238"/>
          <a:stretch>
            <a:fillRect/>
          </a:stretch>
        </p:blipFill>
        <p:spPr bwMode="auto">
          <a:xfrm rot="5400000">
            <a:off x="6966743" y="3821907"/>
            <a:ext cx="362426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图片 2">
            <a:extLst>
              <a:ext uri="{FF2B5EF4-FFF2-40B4-BE49-F238E27FC236}">
                <a16:creationId xmlns:a16="http://schemas.microsoft.com/office/drawing/2014/main" id="{185CF453-3378-340C-BE59-3EAFE2227D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62" t="68575" r="63705" b="14444"/>
          <a:stretch>
            <a:fillRect/>
          </a:stretch>
        </p:blipFill>
        <p:spPr bwMode="auto">
          <a:xfrm rot="16200000" flipV="1">
            <a:off x="-664368" y="4658518"/>
            <a:ext cx="20066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图片 3">
            <a:extLst>
              <a:ext uri="{FF2B5EF4-FFF2-40B4-BE49-F238E27FC236}">
                <a16:creationId xmlns:a16="http://schemas.microsoft.com/office/drawing/2014/main" id="{90D482DE-2F6C-385F-5AD6-52A3B9A4E8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46474" t="51482" r="10059" b="14444"/>
          <a:stretch>
            <a:fillRect/>
          </a:stretch>
        </p:blipFill>
        <p:spPr bwMode="auto">
          <a:xfrm>
            <a:off x="6013450" y="5230813"/>
            <a:ext cx="31305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图片 5">
            <a:extLst>
              <a:ext uri="{FF2B5EF4-FFF2-40B4-BE49-F238E27FC236}">
                <a16:creationId xmlns:a16="http://schemas.microsoft.com/office/drawing/2014/main" id="{551325C3-B790-59B7-6E9D-A0E358B2C4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3211" t="45679" r="11823" b="2345"/>
          <a:stretch>
            <a:fillRect/>
          </a:stretch>
        </p:blipFill>
        <p:spPr bwMode="auto">
          <a:xfrm>
            <a:off x="7608888" y="4930775"/>
            <a:ext cx="166211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图片 6">
            <a:extLst>
              <a:ext uri="{FF2B5EF4-FFF2-40B4-BE49-F238E27FC236}">
                <a16:creationId xmlns:a16="http://schemas.microsoft.com/office/drawing/2014/main" id="{14021ED2-B6A2-5650-A884-0D2E3DD59F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0452" t="23933" r="23109" b="59135"/>
          <a:stretch>
            <a:fillRect/>
          </a:stretch>
        </p:blipFill>
        <p:spPr bwMode="auto">
          <a:xfrm rot="5400000">
            <a:off x="241300" y="5618163"/>
            <a:ext cx="563563"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6" name="图片 7">
            <a:extLst>
              <a:ext uri="{FF2B5EF4-FFF2-40B4-BE49-F238E27FC236}">
                <a16:creationId xmlns:a16="http://schemas.microsoft.com/office/drawing/2014/main" id="{190AF999-2FF6-9CCD-EA14-EBD837B735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11118" t="18147" r="72659" b="62222"/>
          <a:stretch>
            <a:fillRect/>
          </a:stretch>
        </p:blipFill>
        <p:spPr bwMode="auto">
          <a:xfrm rot="9156158">
            <a:off x="7185025" y="5708650"/>
            <a:ext cx="67468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7" name="图片 14">
            <a:extLst>
              <a:ext uri="{FF2B5EF4-FFF2-40B4-BE49-F238E27FC236}">
                <a16:creationId xmlns:a16="http://schemas.microsoft.com/office/drawing/2014/main" id="{09CB950C-11A4-AAFD-50CF-9A26168696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909" t="50627" r="47026" b="6697"/>
          <a:stretch>
            <a:fillRect/>
          </a:stretch>
        </p:blipFill>
        <p:spPr bwMode="auto">
          <a:xfrm flipH="1">
            <a:off x="-881063" y="2728913"/>
            <a:ext cx="1508126"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8" name="图片 19">
            <a:extLst>
              <a:ext uri="{FF2B5EF4-FFF2-40B4-BE49-F238E27FC236}">
                <a16:creationId xmlns:a16="http://schemas.microsoft.com/office/drawing/2014/main" id="{221C3C4E-7A36-7F32-D2A7-A9DA0DAE9A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84489" t="21352" r="6805" b="63135"/>
          <a:stretch>
            <a:fillRect/>
          </a:stretch>
        </p:blipFill>
        <p:spPr bwMode="auto">
          <a:xfrm>
            <a:off x="495300" y="5543550"/>
            <a:ext cx="627063"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8">
            <a:extLst>
              <a:ext uri="{FF2B5EF4-FFF2-40B4-BE49-F238E27FC236}">
                <a16:creationId xmlns:a16="http://schemas.microsoft.com/office/drawing/2014/main" id="{86469477-893D-6DC7-6F7A-CF165470532F}"/>
              </a:ext>
            </a:extLst>
          </p:cNvPr>
          <p:cNvSpPr/>
          <p:nvPr>
            <p:custDataLst>
              <p:tags r:id="rId1"/>
            </p:custDataLst>
          </p:nvPr>
        </p:nvSpPr>
        <p:spPr>
          <a:xfrm>
            <a:off x="316230" y="1115377"/>
            <a:ext cx="7640002" cy="1014730"/>
          </a:xfrm>
          <a:prstGeom prst="rect">
            <a:avLst/>
          </a:prstGeom>
        </p:spPr>
        <p:txBody>
          <a:bodyPr>
            <a:spAutoFit/>
          </a:bodyPr>
          <a:lstStyle/>
          <a:p>
            <a:pPr defTabSz="685800">
              <a:defRPr/>
            </a:pPr>
            <a:r>
              <a:rPr lang="en-US" altLang="zh-CN" sz="3000" b="1" kern="0" noProof="1">
                <a:solidFill>
                  <a:schemeClr val="bg1">
                    <a:lumMod val="50000"/>
                  </a:schemeClr>
                </a:solidFill>
                <a:effectLst>
                  <a:innerShdw blurRad="63500" dist="50800" dir="13500000">
                    <a:prstClr val="black">
                      <a:alpha val="50000"/>
                    </a:prstClr>
                  </a:innerShdw>
                </a:effectLst>
                <a:latin typeface="新宋体" panose="02010609030101010101" charset="-122"/>
                <a:ea typeface="新宋体" panose="02010609030101010101" charset="-122"/>
                <a:cs typeface="新宋体" panose="02010609030101010101" charset="-122"/>
                <a:sym typeface="汉仪细等线简" panose="00020600040101010101" pitchFamily="18" charset="-122"/>
              </a:rPr>
              <a:t> </a:t>
            </a:r>
            <a:r>
              <a:rPr lang="en-US" altLang="zh-CN" sz="3300" b="1" kern="0" noProof="1">
                <a:solidFill>
                  <a:schemeClr val="bg1">
                    <a:lumMod val="50000"/>
                  </a:schemeClr>
                </a:solidFill>
                <a:effectLst>
                  <a:innerShdw blurRad="63500" dist="50800" dir="13500000">
                    <a:prstClr val="black">
                      <a:alpha val="50000"/>
                    </a:prstClr>
                  </a:innerShdw>
                </a:effectLst>
                <a:latin typeface="新宋体" panose="02010609030101010101" charset="-122"/>
                <a:ea typeface="新宋体" panose="02010609030101010101" charset="-122"/>
                <a:cs typeface="新宋体" panose="02010609030101010101" charset="-122"/>
                <a:sym typeface="汉仪细等线简" panose="00020600040101010101" pitchFamily="18" charset="-122"/>
              </a:rPr>
              <a:t>2</a:t>
            </a:r>
            <a:r>
              <a:rPr lang="zh-CN" altLang="en-US" sz="2700" b="1" kern="0" noProof="1">
                <a:solidFill>
                  <a:schemeClr val="bg1">
                    <a:lumMod val="50000"/>
                  </a:schemeClr>
                </a:solidFill>
                <a:effectLst>
                  <a:innerShdw blurRad="63500" dist="50800" dir="13500000">
                    <a:prstClr val="black">
                      <a:alpha val="50000"/>
                    </a:prstClr>
                  </a:innerShdw>
                </a:effectLst>
                <a:latin typeface="新宋体" panose="02010609030101010101" charset="-122"/>
                <a:ea typeface="新宋体" panose="02010609030101010101" charset="-122"/>
                <a:cs typeface="新宋体" panose="02010609030101010101" charset="-122"/>
                <a:sym typeface="汉仪细等线简" panose="00020600040101010101" pitchFamily="18" charset="-122"/>
              </a:rPr>
              <a:t>、</a:t>
            </a:r>
            <a:r>
              <a:rPr lang="en-US" altLang="zh-CN" sz="2700" b="1" kern="0" noProof="1">
                <a:solidFill>
                  <a:schemeClr val="bg1">
                    <a:lumMod val="50000"/>
                  </a:schemeClr>
                </a:solidFill>
                <a:effectLst>
                  <a:innerShdw blurRad="63500" dist="50800" dir="13500000">
                    <a:prstClr val="black">
                      <a:alpha val="50000"/>
                    </a:prstClr>
                  </a:innerShdw>
                </a:effectLst>
                <a:latin typeface="新宋体" panose="02010609030101010101" charset="-122"/>
                <a:ea typeface="新宋体" panose="02010609030101010101" charset="-122"/>
                <a:cs typeface="新宋体" panose="02010609030101010101" charset="-122"/>
                <a:sym typeface="汉仪细等线简" panose="00020600040101010101" pitchFamily="18" charset="-122"/>
              </a:rPr>
              <a:t>面临技术和知识爆炸性增长的挑战，我们如何学习、掌握和运用知识以适 应变化和实现自我</a:t>
            </a:r>
            <a:r>
              <a:rPr lang="en-US" altLang="zh-CN" sz="2700" b="1" kern="0" noProof="1">
                <a:solidFill>
                  <a:schemeClr val="bg1">
                    <a:lumMod val="50000"/>
                  </a:schemeClr>
                </a:solidFill>
                <a:effectLst>
                  <a:innerShdw blurRad="63500" dist="50800" dir="13500000">
                    <a:prstClr val="black">
                      <a:alpha val="50000"/>
                    </a:prstClr>
                  </a:innerShdw>
                </a:effectLst>
                <a:latin typeface="汉仪中宋S" panose="00020600040101010101" pitchFamily="18" charset="-122"/>
                <a:ea typeface="汉仪中宋S" panose="00020600040101010101" pitchFamily="18" charset="-122"/>
                <a:sym typeface="汉仪细等线简" panose="00020600040101010101" pitchFamily="18" charset="-122"/>
              </a:rPr>
              <a:t>？ </a:t>
            </a:r>
          </a:p>
        </p:txBody>
      </p:sp>
      <p:sp>
        <p:nvSpPr>
          <p:cNvPr id="17" name="文本框 16">
            <a:extLst>
              <a:ext uri="{FF2B5EF4-FFF2-40B4-BE49-F238E27FC236}">
                <a16:creationId xmlns:a16="http://schemas.microsoft.com/office/drawing/2014/main" id="{EFAE4E3A-7D13-73D7-F666-818690F688C7}"/>
              </a:ext>
            </a:extLst>
          </p:cNvPr>
          <p:cNvSpPr txBox="1"/>
          <p:nvPr/>
        </p:nvSpPr>
        <p:spPr>
          <a:xfrm>
            <a:off x="242887" y="2172176"/>
            <a:ext cx="8569167" cy="3507740"/>
          </a:xfrm>
          <a:prstGeom prst="rect">
            <a:avLst/>
          </a:prstGeom>
          <a:noFill/>
        </p:spPr>
        <p:txBody>
          <a:bodyPr>
            <a:spAutoFit/>
          </a:bodyPr>
          <a:lstStyle/>
          <a:p>
            <a:pPr defTabSz="609600">
              <a:defRPr/>
            </a:pPr>
            <a:r>
              <a:rPr kumimoji="1" lang="zh-CN" altLang="en-US" sz="2700" kern="0" noProof="1">
                <a:solidFill>
                  <a:schemeClr val="bg1">
                    <a:lumMod val="50000"/>
                  </a:schemeClr>
                </a:solidFill>
                <a:effectLst>
                  <a:innerShdw blurRad="63500" dist="50800" dir="13500000">
                    <a:prstClr val="black">
                      <a:alpha val="50000"/>
                    </a:prstClr>
                  </a:innerShdw>
                </a:effectLst>
                <a:latin typeface="新宋体" panose="02010609030101010101" charset="-122"/>
                <a:ea typeface="新宋体" panose="02010609030101010101" charset="-122"/>
                <a:cs typeface="新宋体" panose="02010609030101010101" charset="-122"/>
                <a:sym typeface="汉仪细等线简" panose="00020600040101010101" pitchFamily="18" charset="-122"/>
              </a:rPr>
              <a:t>①进行专业化学习：</a:t>
            </a:r>
            <a:r>
              <a:rPr kumimoji="1" lang="zh-CN" altLang="en-US" sz="2100" kern="0" noProof="1">
                <a:solidFill>
                  <a:schemeClr val="bg1">
                    <a:lumMod val="50000"/>
                  </a:schemeClr>
                </a:solidFill>
                <a:effectLst>
                  <a:innerShdw blurRad="63500" dist="50800" dir="13500000">
                    <a:prstClr val="black">
                      <a:alpha val="50000"/>
                    </a:prstClr>
                  </a:innerShdw>
                </a:effectLst>
                <a:latin typeface="新宋体" panose="02010609030101010101" charset="-122"/>
                <a:ea typeface="新宋体" panose="02010609030101010101" charset="-122"/>
                <a:cs typeface="新宋体" panose="02010609030101010101" charset="-122"/>
                <a:sym typeface="汉仪细等线简" panose="00020600040101010101" pitchFamily="18" charset="-122"/>
              </a:rPr>
              <a:t>人类作为个人通过学习所能获得的知识是有限的，可以用个人总比特数来衡量。假设平均每个人一生所能学习掌握的知识以数据量来衡量是一个常数，那么最有效、也许是唯一能够应对知识不断增长的方法就是专门化，即人类通过分工使得每个个人围绕不同的细分专业领域进行学习和掌握专业知识。</a:t>
            </a:r>
          </a:p>
          <a:p>
            <a:pPr defTabSz="609600">
              <a:defRPr/>
            </a:pPr>
            <a:endParaRPr kumimoji="1" lang="zh-CN" altLang="en-US" sz="2100" kern="0" noProof="1">
              <a:solidFill>
                <a:schemeClr val="bg1">
                  <a:lumMod val="50000"/>
                </a:schemeClr>
              </a:solidFill>
              <a:effectLst>
                <a:innerShdw blurRad="63500" dist="50800" dir="13500000">
                  <a:prstClr val="black">
                    <a:alpha val="50000"/>
                  </a:prstClr>
                </a:innerShdw>
              </a:effectLst>
              <a:latin typeface="新宋体" panose="02010609030101010101" charset="-122"/>
              <a:ea typeface="新宋体" panose="02010609030101010101" charset="-122"/>
              <a:cs typeface="新宋体" panose="02010609030101010101" charset="-122"/>
              <a:sym typeface="汉仪细等线简" panose="00020600040101010101" pitchFamily="18" charset="-122"/>
            </a:endParaRPr>
          </a:p>
          <a:p>
            <a:pPr defTabSz="609600">
              <a:defRPr/>
            </a:pPr>
            <a:r>
              <a:rPr kumimoji="1" lang="zh-CN" altLang="en-US" sz="2700" kern="0" noProof="1">
                <a:solidFill>
                  <a:schemeClr val="bg1">
                    <a:lumMod val="50000"/>
                  </a:schemeClr>
                </a:solidFill>
                <a:effectLst>
                  <a:innerShdw blurRad="63500" dist="50800" dir="13500000">
                    <a:prstClr val="black">
                      <a:alpha val="50000"/>
                    </a:prstClr>
                  </a:innerShdw>
                </a:effectLst>
                <a:latin typeface="新宋体" panose="02010609030101010101" charset="-122"/>
                <a:ea typeface="新宋体" panose="02010609030101010101" charset="-122"/>
                <a:cs typeface="新宋体" panose="02010609030101010101" charset="-122"/>
                <a:sym typeface="汉仪细等线简" panose="00020600040101010101" pitchFamily="18" charset="-122"/>
              </a:rPr>
              <a:t>②结合数字化智能手段来掌握知识</a:t>
            </a:r>
            <a:r>
              <a:rPr kumimoji="1" lang="zh-CN" altLang="en-US" sz="2100" kern="0" noProof="1">
                <a:solidFill>
                  <a:schemeClr val="bg1">
                    <a:lumMod val="50000"/>
                  </a:schemeClr>
                </a:solidFill>
                <a:effectLst>
                  <a:innerShdw blurRad="63500" dist="50800" dir="13500000">
                    <a:prstClr val="black">
                      <a:alpha val="50000"/>
                    </a:prstClr>
                  </a:innerShdw>
                </a:effectLst>
                <a:latin typeface="新宋体" panose="02010609030101010101" charset="-122"/>
                <a:ea typeface="新宋体" panose="02010609030101010101" charset="-122"/>
                <a:cs typeface="新宋体" panose="02010609030101010101" charset="-122"/>
                <a:sym typeface="汉仪细等线简" panose="00020600040101010101" pitchFamily="18" charset="-122"/>
              </a:rPr>
              <a:t>：通过对知识 进行全面数字化和网络化将物理介质中的知识转移到数字网络媒介，，承载在数字网络媒体上的知识更容易查找和使用，从而大大提高了掌握和运用知识的效率。</a:t>
            </a:r>
          </a:p>
        </p:txBody>
      </p:sp>
      <p:sp>
        <p:nvSpPr>
          <p:cNvPr id="53261" name="矩形 21">
            <a:extLst>
              <a:ext uri="{FF2B5EF4-FFF2-40B4-BE49-F238E27FC236}">
                <a16:creationId xmlns:a16="http://schemas.microsoft.com/office/drawing/2014/main" id="{56DDDB84-AFDF-3DCF-06F0-9608A1AFEFFB}"/>
              </a:ext>
            </a:extLst>
          </p:cNvPr>
          <p:cNvSpPr>
            <a:spLocks noChangeArrowheads="1"/>
          </p:cNvSpPr>
          <p:nvPr/>
        </p:nvSpPr>
        <p:spPr bwMode="auto">
          <a:xfrm>
            <a:off x="2990850" y="3989388"/>
            <a:ext cx="31623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600">
                <a:solidFill>
                  <a:srgbClr val="D6CCBD"/>
                </a:solidFill>
                <a:latin typeface="汉仪细等线简" pitchFamily="18" charset="-122"/>
                <a:ea typeface="汉仪细等线简" pitchFamily="18" charset="-122"/>
                <a:sym typeface="汉仪细等线简" pitchFamily="18" charset="-122"/>
              </a:rPr>
              <a:t>.</a:t>
            </a:r>
            <a:endParaRPr lang="zh-CN" altLang="en-US" sz="600">
              <a:solidFill>
                <a:srgbClr val="D6CCBD"/>
              </a:solidFill>
              <a:latin typeface="汉仪细等线简" pitchFamily="18" charset="-122"/>
              <a:ea typeface="汉仪细等线简" pitchFamily="18" charset="-122"/>
              <a:sym typeface="汉仪细等线简" pitchFamily="18"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图片 1">
            <a:extLst>
              <a:ext uri="{FF2B5EF4-FFF2-40B4-BE49-F238E27FC236}">
                <a16:creationId xmlns:a16="http://schemas.microsoft.com/office/drawing/2014/main" id="{950BB0B3-383B-5FC5-C36B-4603583C6A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88" t="865" r="658" b="4443"/>
          <a:stretch>
            <a:fillRect/>
          </a:stretch>
        </p:blipFill>
        <p:spPr bwMode="auto">
          <a:xfrm>
            <a:off x="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4" name="图片 2">
            <a:extLst>
              <a:ext uri="{FF2B5EF4-FFF2-40B4-BE49-F238E27FC236}">
                <a16:creationId xmlns:a16="http://schemas.microsoft.com/office/drawing/2014/main" id="{7EB72ECB-7F63-D9A7-7781-9D74EA239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62" t="68575" r="63705" b="14444"/>
          <a:stretch>
            <a:fillRect/>
          </a:stretch>
        </p:blipFill>
        <p:spPr bwMode="auto">
          <a:xfrm rot="16200000" flipV="1">
            <a:off x="-664368" y="4658518"/>
            <a:ext cx="20066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图片 3">
            <a:extLst>
              <a:ext uri="{FF2B5EF4-FFF2-40B4-BE49-F238E27FC236}">
                <a16:creationId xmlns:a16="http://schemas.microsoft.com/office/drawing/2014/main" id="{5BC5518C-126B-7FEF-73AB-80C760F456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6474" t="51482" r="10059" b="14444"/>
          <a:stretch>
            <a:fillRect/>
          </a:stretch>
        </p:blipFill>
        <p:spPr bwMode="auto">
          <a:xfrm>
            <a:off x="6013450" y="5230813"/>
            <a:ext cx="31305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图片 4">
            <a:extLst>
              <a:ext uri="{FF2B5EF4-FFF2-40B4-BE49-F238E27FC236}">
                <a16:creationId xmlns:a16="http://schemas.microsoft.com/office/drawing/2014/main" id="{B7FDF182-38C2-7C31-E130-11F5B643A3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9606" t="9259" r="10059" b="70238"/>
          <a:stretch>
            <a:fillRect/>
          </a:stretch>
        </p:blipFill>
        <p:spPr bwMode="auto">
          <a:xfrm rot="5400000">
            <a:off x="6966743" y="3821907"/>
            <a:ext cx="362426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文本框 99">
            <a:extLst>
              <a:ext uri="{FF2B5EF4-FFF2-40B4-BE49-F238E27FC236}">
                <a16:creationId xmlns:a16="http://schemas.microsoft.com/office/drawing/2014/main" id="{5319EA64-ADE4-EF1F-828C-C7E52E90E77A}"/>
              </a:ext>
            </a:extLst>
          </p:cNvPr>
          <p:cNvSpPr txBox="1">
            <a:spLocks noChangeArrowheads="1"/>
          </p:cNvSpPr>
          <p:nvPr/>
        </p:nvSpPr>
        <p:spPr bwMode="auto">
          <a:xfrm>
            <a:off x="446088" y="1212850"/>
            <a:ext cx="8205787"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3000">
                <a:solidFill>
                  <a:srgbClr val="000000"/>
                </a:solidFill>
              </a:rPr>
              <a:t>③进行综合化运用：</a:t>
            </a:r>
            <a:r>
              <a:rPr lang="zh-CN" altLang="zh-CN" sz="2400">
                <a:solidFill>
                  <a:srgbClr val="000000"/>
                </a:solidFill>
              </a:rPr>
              <a:t>只有专业与综合知识 的有机结合才能形成“产出性知识”，才能利用知识应有的价值和财富。所以，作为个人来讲，首先需要具有自己的专业，即在一 个特殊领域内获得专业知识和技能，成为某个专业领域的专家。同时，也必须学会和能够与相关其它领域的专家配合合作，共同解决科学、工程和应用方面的问题。</a:t>
            </a:r>
            <a:endParaRPr lang="zh-CN" altLang="en-US"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图片 1">
            <a:extLst>
              <a:ext uri="{FF2B5EF4-FFF2-40B4-BE49-F238E27FC236}">
                <a16:creationId xmlns:a16="http://schemas.microsoft.com/office/drawing/2014/main" id="{7BC6C583-404D-C4A2-CE19-732E6AB326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88" t="865" r="658" b="4443"/>
          <a:stretch>
            <a:fillRect/>
          </a:stretch>
        </p:blipFill>
        <p:spPr bwMode="auto">
          <a:xfrm>
            <a:off x="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8" name="图片 2">
            <a:extLst>
              <a:ext uri="{FF2B5EF4-FFF2-40B4-BE49-F238E27FC236}">
                <a16:creationId xmlns:a16="http://schemas.microsoft.com/office/drawing/2014/main" id="{4F7FEAE2-7BD5-9857-5170-F06CD0AA6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62" t="68575" r="63705" b="14444"/>
          <a:stretch>
            <a:fillRect/>
          </a:stretch>
        </p:blipFill>
        <p:spPr bwMode="auto">
          <a:xfrm rot="16200000" flipV="1">
            <a:off x="-664368" y="4658518"/>
            <a:ext cx="20066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9" name="图片 3">
            <a:extLst>
              <a:ext uri="{FF2B5EF4-FFF2-40B4-BE49-F238E27FC236}">
                <a16:creationId xmlns:a16="http://schemas.microsoft.com/office/drawing/2014/main" id="{B55E6357-0053-FEF8-1C95-E1693C6CD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6474" t="51482" r="10059" b="14444"/>
          <a:stretch>
            <a:fillRect/>
          </a:stretch>
        </p:blipFill>
        <p:spPr bwMode="auto">
          <a:xfrm>
            <a:off x="6013450" y="5230813"/>
            <a:ext cx="31305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图片 4">
            <a:extLst>
              <a:ext uri="{FF2B5EF4-FFF2-40B4-BE49-F238E27FC236}">
                <a16:creationId xmlns:a16="http://schemas.microsoft.com/office/drawing/2014/main" id="{29B2C228-9E43-2C49-56D3-84031AC91F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9606" t="9259" r="10059" b="70238"/>
          <a:stretch>
            <a:fillRect/>
          </a:stretch>
        </p:blipFill>
        <p:spPr bwMode="auto">
          <a:xfrm rot="5400000">
            <a:off x="6966743" y="3821907"/>
            <a:ext cx="362426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文本框 99">
            <a:extLst>
              <a:ext uri="{FF2B5EF4-FFF2-40B4-BE49-F238E27FC236}">
                <a16:creationId xmlns:a16="http://schemas.microsoft.com/office/drawing/2014/main" id="{8B3611B9-20B9-8246-53F2-EBE581D83FD7}"/>
              </a:ext>
            </a:extLst>
          </p:cNvPr>
          <p:cNvSpPr txBox="1">
            <a:spLocks noChangeArrowheads="1"/>
          </p:cNvSpPr>
          <p:nvPr/>
        </p:nvSpPr>
        <p:spPr bwMode="auto">
          <a:xfrm>
            <a:off x="354013" y="1030288"/>
            <a:ext cx="8450262"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000">
                <a:solidFill>
                  <a:srgbClr val="000000"/>
                </a:solidFill>
              </a:rPr>
              <a:t>3</a:t>
            </a:r>
            <a:r>
              <a:rPr lang="zh-CN" altLang="en-US" sz="3000">
                <a:solidFill>
                  <a:srgbClr val="000000"/>
                </a:solidFill>
              </a:rPr>
              <a:t>、</a:t>
            </a:r>
            <a:r>
              <a:rPr lang="zh-CN" altLang="zh-CN" sz="3000">
                <a:solidFill>
                  <a:srgbClr val="000000"/>
                </a:solidFill>
              </a:rPr>
              <a:t>知识数据化、网络化、工具化和智能化对我们的学习、工作以及生存发展</a:t>
            </a:r>
            <a:r>
              <a:rPr lang="en-US" altLang="zh-CN" sz="3000">
                <a:solidFill>
                  <a:srgbClr val="000000"/>
                </a:solidFill>
                <a:latin typeface="宋体" panose="02010600030101010101" pitchFamily="2" charset="-122"/>
              </a:rPr>
              <a:t> </a:t>
            </a:r>
            <a:r>
              <a:rPr lang="zh-CN" altLang="zh-CN" sz="3000">
                <a:solidFill>
                  <a:srgbClr val="000000"/>
                </a:solidFill>
              </a:rPr>
              <a:t>有何价值、风险和挑战？</a:t>
            </a:r>
            <a:endParaRPr lang="zh-CN" altLang="en-US" sz="3000"/>
          </a:p>
        </p:txBody>
      </p:sp>
      <p:sp>
        <p:nvSpPr>
          <p:cNvPr id="55302" name="文本框 5">
            <a:extLst>
              <a:ext uri="{FF2B5EF4-FFF2-40B4-BE49-F238E27FC236}">
                <a16:creationId xmlns:a16="http://schemas.microsoft.com/office/drawing/2014/main" id="{9BEA950A-29CE-9DED-B9BF-09D2CB988075}"/>
              </a:ext>
            </a:extLst>
          </p:cNvPr>
          <p:cNvSpPr txBox="1">
            <a:spLocks noChangeArrowheads="1"/>
          </p:cNvSpPr>
          <p:nvPr/>
        </p:nvSpPr>
        <p:spPr bwMode="auto">
          <a:xfrm>
            <a:off x="354013" y="2644775"/>
            <a:ext cx="8450262"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700">
                <a:solidFill>
                  <a:srgbClr val="000000"/>
                </a:solidFill>
              </a:rPr>
              <a:t>①价值</a:t>
            </a:r>
            <a:r>
              <a:rPr lang="zh-CN" altLang="zh-CN" sz="2100">
                <a:solidFill>
                  <a:srgbClr val="000000"/>
                </a:solidFill>
              </a:rPr>
              <a:t>：</a:t>
            </a:r>
            <a:r>
              <a:rPr lang="zh-CN" altLang="zh-CN" sz="2100">
                <a:latin typeface="Calibri" panose="020F0502020204030204" pitchFamily="34" charset="0"/>
              </a:rPr>
              <a:t>程序性知识工具化的趋势大大提高了人们利用知识解决实际问题的能力和效率，</a:t>
            </a:r>
            <a:r>
              <a:rPr lang="zh-CN" altLang="zh-CN" sz="2100">
                <a:solidFill>
                  <a:srgbClr val="000000"/>
                </a:solidFill>
              </a:rPr>
              <a:t>也减少了学习知识的成本，同时也降低了人类生物载体对知识的存储和掌握的要求，对于人类社会的前进提供了强有力的工具，给我们的学习和工作带来了深刻的变革和极大的便利。</a:t>
            </a:r>
          </a:p>
          <a:p>
            <a:endParaRPr lang="zh-CN" altLang="zh-CN" sz="2100">
              <a:solidFill>
                <a:srgbClr val="000000"/>
              </a:solidFill>
            </a:endParaRPr>
          </a:p>
          <a:p>
            <a:r>
              <a:rPr lang="zh-CN" altLang="zh-CN" sz="2700">
                <a:solidFill>
                  <a:srgbClr val="000000"/>
                </a:solidFill>
              </a:rPr>
              <a:t>②风险与挑战</a:t>
            </a:r>
            <a:r>
              <a:rPr lang="zh-CN" altLang="zh-CN" sz="2100">
                <a:solidFill>
                  <a:srgbClr val="000000"/>
                </a:solidFill>
              </a:rPr>
              <a:t>：知识数据化、网络化、工具化和智能化是否会是人类的价值和作用得到削减？随着人工智能发展，是否会超越人类？人类又是否能够始终处于社会发展的主导地位？</a:t>
            </a:r>
            <a:endParaRPr lang="zh-CN" altLang="en-US" sz="21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图片 2">
            <a:extLst>
              <a:ext uri="{FF2B5EF4-FFF2-40B4-BE49-F238E27FC236}">
                <a16:creationId xmlns:a16="http://schemas.microsoft.com/office/drawing/2014/main" id="{328902C5-BA54-2EE2-7002-9B5F3CBF8F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62" t="68575" r="63705" b="14444"/>
          <a:stretch>
            <a:fillRect/>
          </a:stretch>
        </p:blipFill>
        <p:spPr bwMode="auto">
          <a:xfrm>
            <a:off x="0" y="5127625"/>
            <a:ext cx="2587625"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2" name="图片 3">
            <a:extLst>
              <a:ext uri="{FF2B5EF4-FFF2-40B4-BE49-F238E27FC236}">
                <a16:creationId xmlns:a16="http://schemas.microsoft.com/office/drawing/2014/main" id="{EF32DA82-B1E0-6F12-212C-A81866091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6474" t="51482" r="10059" b="14444"/>
          <a:stretch>
            <a:fillRect/>
          </a:stretch>
        </p:blipFill>
        <p:spPr bwMode="auto">
          <a:xfrm>
            <a:off x="6013450" y="4433888"/>
            <a:ext cx="3130550"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3" name="图片 4">
            <a:extLst>
              <a:ext uri="{FF2B5EF4-FFF2-40B4-BE49-F238E27FC236}">
                <a16:creationId xmlns:a16="http://schemas.microsoft.com/office/drawing/2014/main" id="{5446CCB7-BF0F-16BC-0F80-F67ABDE313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9606" t="9259" r="10059" b="70238"/>
          <a:stretch>
            <a:fillRect/>
          </a:stretch>
        </p:blipFill>
        <p:spPr bwMode="auto">
          <a:xfrm>
            <a:off x="5518150" y="857250"/>
            <a:ext cx="362585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图片 6">
            <a:extLst>
              <a:ext uri="{FF2B5EF4-FFF2-40B4-BE49-F238E27FC236}">
                <a16:creationId xmlns:a16="http://schemas.microsoft.com/office/drawing/2014/main" id="{77A089AD-0A28-99F1-0700-65C8AAE182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0452" t="23933" r="23109" b="59135"/>
          <a:stretch>
            <a:fillRect/>
          </a:stretch>
        </p:blipFill>
        <p:spPr bwMode="auto">
          <a:xfrm>
            <a:off x="7207250" y="952500"/>
            <a:ext cx="1184275"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图片 7">
            <a:extLst>
              <a:ext uri="{FF2B5EF4-FFF2-40B4-BE49-F238E27FC236}">
                <a16:creationId xmlns:a16="http://schemas.microsoft.com/office/drawing/2014/main" id="{A28A69B7-E36C-8FEE-EEB6-CD2BA4131A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1118" t="18147" r="72659" b="62222"/>
          <a:stretch>
            <a:fillRect/>
          </a:stretch>
        </p:blipFill>
        <p:spPr bwMode="auto">
          <a:xfrm>
            <a:off x="0" y="723900"/>
            <a:ext cx="116840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图片 14">
            <a:extLst>
              <a:ext uri="{FF2B5EF4-FFF2-40B4-BE49-F238E27FC236}">
                <a16:creationId xmlns:a16="http://schemas.microsoft.com/office/drawing/2014/main" id="{4C1CC350-3D43-AE6C-BC93-6BB1FCF199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5909" t="21352" r="67970" b="59982"/>
          <a:stretch>
            <a:fillRect/>
          </a:stretch>
        </p:blipFill>
        <p:spPr bwMode="auto">
          <a:xfrm>
            <a:off x="3175" y="857250"/>
            <a:ext cx="441325"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3DCF45B8-55CC-EF5F-9B52-80D56AE5918C}"/>
              </a:ext>
            </a:extLst>
          </p:cNvPr>
          <p:cNvSpPr/>
          <p:nvPr/>
        </p:nvSpPr>
        <p:spPr>
          <a:xfrm>
            <a:off x="2275918" y="2452100"/>
            <a:ext cx="4605617" cy="1245235"/>
          </a:xfrm>
          <a:prstGeom prst="rect">
            <a:avLst/>
          </a:prstGeom>
        </p:spPr>
        <p:txBody>
          <a:bodyPr>
            <a:spAutoFit/>
          </a:bodyPr>
          <a:lstStyle/>
          <a:p>
            <a:pPr algn="dist" fontAlgn="auto">
              <a:spcBef>
                <a:spcPts val="0"/>
              </a:spcBef>
              <a:spcAft>
                <a:spcPts val="0"/>
              </a:spcAft>
              <a:defRPr/>
            </a:pPr>
            <a:r>
              <a:rPr lang="zh-CN" altLang="en-US" sz="7500" noProof="1">
                <a:solidFill>
                  <a:schemeClr val="bg1">
                    <a:lumMod val="50000"/>
                  </a:schemeClr>
                </a:solidFill>
                <a:effectLst>
                  <a:innerShdw blurRad="63500" dist="50800" dir="16200000">
                    <a:prstClr val="black">
                      <a:alpha val="50000"/>
                    </a:prstClr>
                  </a:innerShdw>
                </a:effectLst>
                <a:latin typeface="新宋体" panose="02010609030101010101" charset="-122"/>
                <a:ea typeface="新宋体" panose="02010609030101010101" charset="-122"/>
                <a:cs typeface="经典圆体简" panose="02010609000101010101" pitchFamily="49" charset="-122"/>
                <a:sym typeface="汉仪细等线简" panose="00020600040101010101" pitchFamily="18" charset="-122"/>
              </a:rPr>
              <a:t>谢谢大家</a:t>
            </a:r>
          </a:p>
        </p:txBody>
      </p:sp>
      <p:pic>
        <p:nvPicPr>
          <p:cNvPr id="56328" name="图片 19">
            <a:extLst>
              <a:ext uri="{FF2B5EF4-FFF2-40B4-BE49-F238E27FC236}">
                <a16:creationId xmlns:a16="http://schemas.microsoft.com/office/drawing/2014/main" id="{24BCFF40-3EA4-B0A9-86CC-0C8E1E3F37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84489" t="21352" r="6805" b="63135"/>
          <a:stretch>
            <a:fillRect/>
          </a:stretch>
        </p:blipFill>
        <p:spPr bwMode="auto">
          <a:xfrm>
            <a:off x="-320675" y="4433888"/>
            <a:ext cx="627063"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9" name="图片 20">
            <a:extLst>
              <a:ext uri="{FF2B5EF4-FFF2-40B4-BE49-F238E27FC236}">
                <a16:creationId xmlns:a16="http://schemas.microsoft.com/office/drawing/2014/main" id="{1D849352-1513-4906-97CC-EEA84993B2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35596" t="53639" r="47699" b="6699"/>
          <a:stretch>
            <a:fillRect/>
          </a:stretch>
        </p:blipFill>
        <p:spPr bwMode="auto">
          <a:xfrm>
            <a:off x="0" y="3262313"/>
            <a:ext cx="1203325" cy="203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0" name="图片 5">
            <a:extLst>
              <a:ext uri="{FF2B5EF4-FFF2-40B4-BE49-F238E27FC236}">
                <a16:creationId xmlns:a16="http://schemas.microsoft.com/office/drawing/2014/main" id="{F7F31192-3305-D4AA-D3BD-A40BE6C918E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43211" t="45679" r="11823" b="2345"/>
          <a:stretch>
            <a:fillRect/>
          </a:stretch>
        </p:blipFill>
        <p:spPr bwMode="auto">
          <a:xfrm>
            <a:off x="-420688" y="4735513"/>
            <a:ext cx="2527301"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图片 5">
            <a:extLst>
              <a:ext uri="{FF2B5EF4-FFF2-40B4-BE49-F238E27FC236}">
                <a16:creationId xmlns:a16="http://schemas.microsoft.com/office/drawing/2014/main" id="{B6CC1B35-19DB-C8EC-3FA6-F72125D3B085}"/>
              </a:ext>
            </a:extLst>
          </p:cNvPr>
          <p:cNvPicPr>
            <a:picLocks noChangeArrowheads="1"/>
          </p:cNvPicPr>
          <p:nvPr>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9352D2BC-68A6-BF32-B2D2-8639AED9CF3A}"/>
              </a:ext>
            </a:extLst>
          </p:cNvPr>
          <p:cNvSpPr/>
          <p:nvPr>
            <p:custDataLst>
              <p:tags r:id="rId3"/>
            </p:custDataLst>
          </p:nvPr>
        </p:nvSpPr>
        <p:spPr>
          <a:xfrm>
            <a:off x="0" y="857250"/>
            <a:ext cx="9144000" cy="4911725"/>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noProof="1"/>
          </a:p>
        </p:txBody>
      </p:sp>
      <p:sp>
        <p:nvSpPr>
          <p:cNvPr id="8" name="矩形 7">
            <a:extLst>
              <a:ext uri="{FF2B5EF4-FFF2-40B4-BE49-F238E27FC236}">
                <a16:creationId xmlns:a16="http://schemas.microsoft.com/office/drawing/2014/main" id="{70CE9D6D-9B81-9A2C-C82C-B756738C9D9B}"/>
              </a:ext>
            </a:extLst>
          </p:cNvPr>
          <p:cNvSpPr/>
          <p:nvPr>
            <p:custDataLst>
              <p:tags r:id="rId4"/>
            </p:custDataLst>
          </p:nvPr>
        </p:nvSpPr>
        <p:spPr>
          <a:xfrm>
            <a:off x="0" y="857250"/>
            <a:ext cx="9144000" cy="6858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4" name="矩形 3">
            <a:extLst>
              <a:ext uri="{FF2B5EF4-FFF2-40B4-BE49-F238E27FC236}">
                <a16:creationId xmlns:a16="http://schemas.microsoft.com/office/drawing/2014/main" id="{0C04A2EE-2743-36E0-A68B-B65996EE6FBF}"/>
              </a:ext>
            </a:extLst>
          </p:cNvPr>
          <p:cNvSpPr/>
          <p:nvPr>
            <p:custDataLst>
              <p:tags r:id="rId5"/>
            </p:custDataLst>
          </p:nvPr>
        </p:nvSpPr>
        <p:spPr>
          <a:xfrm>
            <a:off x="1268413" y="1898650"/>
            <a:ext cx="6262687" cy="3522663"/>
          </a:xfrm>
          <a:prstGeom prst="rect">
            <a:avLst/>
          </a:prstGeom>
          <a:solidFill>
            <a:schemeClr val="bg2"/>
          </a:solidFill>
          <a:ln>
            <a:noFill/>
          </a:ln>
          <a:effectLst>
            <a:outerShdw blurRad="127000" dist="38100" dir="5400000" algn="t"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kumimoji="1" lang="zh-CN" altLang="en-US" sz="1200" b="1">
              <a:solidFill>
                <a:prstClr val="white"/>
              </a:solidFill>
            </a:endParaRPr>
          </a:p>
        </p:txBody>
      </p:sp>
      <p:pic>
        <p:nvPicPr>
          <p:cNvPr id="25605" name="图片 9">
            <a:extLst>
              <a:ext uri="{FF2B5EF4-FFF2-40B4-BE49-F238E27FC236}">
                <a16:creationId xmlns:a16="http://schemas.microsoft.com/office/drawing/2014/main" id="{BD36018D-E191-ABC7-7F60-94A89B550336}"/>
              </a:ext>
            </a:extLst>
          </p:cNvPr>
          <p:cNvPicPr>
            <a:picLocks noChangeArrowheads="1"/>
          </p:cNvPicPr>
          <p:nvPr>
            <p:custDataLst>
              <p:tags r:id="rId6"/>
            </p:custDataLst>
          </p:nvPr>
        </p:nvPicPr>
        <p:blipFill>
          <a:blip r:embed="rId11">
            <a:extLst>
              <a:ext uri="{28A0092B-C50C-407E-A947-70E740481C1C}">
                <a14:useLocalDpi xmlns:a14="http://schemas.microsoft.com/office/drawing/2010/main" val="0"/>
              </a:ext>
            </a:extLst>
          </a:blip>
          <a:srcRect/>
          <a:stretch>
            <a:fillRect/>
          </a:stretch>
        </p:blipFill>
        <p:spPr bwMode="auto">
          <a:xfrm>
            <a:off x="3505200" y="2089150"/>
            <a:ext cx="46736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6">
            <a:extLst>
              <a:ext uri="{FF2B5EF4-FFF2-40B4-BE49-F238E27FC236}">
                <a16:creationId xmlns:a16="http://schemas.microsoft.com/office/drawing/2014/main" id="{127BD13C-2913-4276-AE9D-4643F638CA5F}"/>
              </a:ext>
            </a:extLst>
          </p:cNvPr>
          <p:cNvSpPr txBox="1"/>
          <p:nvPr>
            <p:custDataLst>
              <p:tags r:id="rId7"/>
            </p:custDataLst>
          </p:nvPr>
        </p:nvSpPr>
        <p:spPr>
          <a:xfrm>
            <a:off x="3014663" y="971550"/>
            <a:ext cx="4359275" cy="457200"/>
          </a:xfrm>
          <a:prstGeom prst="rect">
            <a:avLst/>
          </a:prstGeom>
          <a:noFill/>
          <a:ln w="3175">
            <a:noFill/>
            <a:prstDash val="dash"/>
          </a:ln>
        </p:spPr>
        <p:txBody>
          <a:bodyPr lIns="68580" tIns="34290" rIns="68580" bIns="34290" anchor="b">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pPr>
            <a:r>
              <a:rPr lang="zh-CN" altLang="en-US" sz="2400" noProof="1">
                <a:solidFill>
                  <a:schemeClr val="tx1">
                    <a:lumMod val="50000"/>
                    <a:lumOff val="50000"/>
                  </a:schemeClr>
                </a:solidFill>
                <a:latin typeface="新宋体" panose="02010609030101010101" charset="-122"/>
                <a:ea typeface="新宋体" panose="02010609030101010101" charset="-122"/>
                <a:sym typeface="汉仪细等线简" panose="00020600040101010101" pitchFamily="18" charset="-122"/>
              </a:rPr>
              <a:t>知识的定义</a:t>
            </a:r>
            <a:endParaRPr lang="zh-CN" altLang="en-US" sz="2400" b="1" spc="150" noProof="1">
              <a:ln w="3175">
                <a:noFill/>
                <a:prstDash val="dash"/>
              </a:ln>
              <a:solidFill>
                <a:schemeClr val="tx1">
                  <a:lumMod val="85000"/>
                  <a:lumOff val="15000"/>
                </a:schemeClr>
              </a:solidFill>
              <a:latin typeface="新宋体" panose="02010609030101010101" charset="-122"/>
              <a:ea typeface="新宋体" panose="02010609030101010101" charset="-122"/>
              <a:cs typeface="微软雅黑" panose="020B0503020204020204" charset="-122"/>
            </a:endParaRPr>
          </a:p>
        </p:txBody>
      </p:sp>
      <p:sp>
        <p:nvSpPr>
          <p:cNvPr id="25607" name="文本框 1">
            <a:extLst>
              <a:ext uri="{FF2B5EF4-FFF2-40B4-BE49-F238E27FC236}">
                <a16:creationId xmlns:a16="http://schemas.microsoft.com/office/drawing/2014/main" id="{17953399-4639-013D-B601-6040DC0E7DA4}"/>
              </a:ext>
            </a:extLst>
          </p:cNvPr>
          <p:cNvSpPr txBox="1">
            <a:spLocks noChangeArrowheads="1"/>
          </p:cNvSpPr>
          <p:nvPr/>
        </p:nvSpPr>
        <p:spPr bwMode="auto">
          <a:xfrm>
            <a:off x="1177925" y="2141538"/>
            <a:ext cx="2251075"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solidFill>
                  <a:srgbClr val="808080"/>
                </a:solidFill>
                <a:latin typeface="新宋体" panose="02010609030101010101" pitchFamily="49" charset="-122"/>
                <a:ea typeface="新宋体" panose="02010609030101010101" pitchFamily="49" charset="-122"/>
                <a:sym typeface="汉仪细等线简" pitchFamily="18" charset="-122"/>
              </a:rPr>
              <a:t>知识是关于客观事物存在和运动规律抽象化、结构化的数据，必须满足客 观真实性和主观可信性的判据条件</a:t>
            </a:r>
            <a:r>
              <a:rPr lang="zh-CN" altLang="en-US">
                <a:solidFill>
                  <a:srgbClr val="808080"/>
                </a:solidFill>
                <a:latin typeface="新宋体" panose="02010609030101010101" pitchFamily="49" charset="-122"/>
                <a:ea typeface="新宋体" panose="02010609030101010101" pitchFamily="49" charset="-122"/>
                <a:sym typeface="汉仪细等线简" pitchFamily="18" charset="-122"/>
              </a:rPr>
              <a:t>。</a:t>
            </a:r>
            <a:endParaRPr lang="zh-CN" altLang="en-US">
              <a:latin typeface="新宋体" panose="02010609030101010101" pitchFamily="49" charset="-122"/>
              <a:ea typeface="新宋体" panose="02010609030101010101" pitchFamily="49" charset="-122"/>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6">
            <a:extLst>
              <a:ext uri="{FF2B5EF4-FFF2-40B4-BE49-F238E27FC236}">
                <a16:creationId xmlns:a16="http://schemas.microsoft.com/office/drawing/2014/main" id="{B6528B95-145B-94D2-C194-8C7289C6E931}"/>
              </a:ext>
            </a:extLst>
          </p:cNvPr>
          <p:cNvPicPr>
            <a:picLocks noChangeArrowheads="1"/>
          </p:cNvPicPr>
          <p:nvPr>
            <p:custDataLst>
              <p:tags r:id="rId2"/>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805A2F0C-D3B5-7AE2-AA7D-A0C8CA48BE16}"/>
              </a:ext>
            </a:extLst>
          </p:cNvPr>
          <p:cNvSpPr/>
          <p:nvPr>
            <p:custDataLst>
              <p:tags r:id="rId3"/>
            </p:custDataLst>
          </p:nvPr>
        </p:nvSpPr>
        <p:spPr>
          <a:xfrm>
            <a:off x="0" y="857250"/>
            <a:ext cx="9144000" cy="4911725"/>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noProof="1"/>
          </a:p>
        </p:txBody>
      </p:sp>
      <p:sp>
        <p:nvSpPr>
          <p:cNvPr id="9" name="矩形 8">
            <a:extLst>
              <a:ext uri="{FF2B5EF4-FFF2-40B4-BE49-F238E27FC236}">
                <a16:creationId xmlns:a16="http://schemas.microsoft.com/office/drawing/2014/main" id="{D99E9579-676E-DA7D-8C1C-107F12404721}"/>
              </a:ext>
            </a:extLst>
          </p:cNvPr>
          <p:cNvSpPr/>
          <p:nvPr>
            <p:custDataLst>
              <p:tags r:id="rId4"/>
            </p:custDataLst>
          </p:nvPr>
        </p:nvSpPr>
        <p:spPr>
          <a:xfrm>
            <a:off x="0" y="857250"/>
            <a:ext cx="9144000" cy="6858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3" name="Title 6">
            <a:extLst>
              <a:ext uri="{FF2B5EF4-FFF2-40B4-BE49-F238E27FC236}">
                <a16:creationId xmlns:a16="http://schemas.microsoft.com/office/drawing/2014/main" id="{677BDBA3-096E-2D0C-761C-DA14FCE65811}"/>
              </a:ext>
            </a:extLst>
          </p:cNvPr>
          <p:cNvSpPr txBox="1"/>
          <p:nvPr>
            <p:custDataLst>
              <p:tags r:id="rId5"/>
            </p:custDataLst>
          </p:nvPr>
        </p:nvSpPr>
        <p:spPr>
          <a:xfrm>
            <a:off x="456565" y="1999615"/>
            <a:ext cx="7433310" cy="331533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3175">
            <a:noFill/>
            <a:prstDash val="dash"/>
          </a:ln>
        </p:spPr>
        <p:txBody>
          <a:bodyPr lIns="68580" tIns="34290" rIns="68580" bIns="34290"/>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30000"/>
              </a:lnSpc>
              <a:spcAft>
                <a:spcPts val="800"/>
              </a:spcAft>
              <a:buClr>
                <a:schemeClr val="tx1">
                  <a:lumMod val="65000"/>
                  <a:lumOff val="35000"/>
                </a:schemeClr>
              </a:buClr>
            </a:pPr>
            <a:r>
              <a:rPr lang="zh-CN" altLang="en-US" sz="2000" spc="-50" noProof="1">
                <a:ln/>
                <a:effectLst>
                  <a:outerShdw blurRad="38100" dist="19050" dir="2700000" algn="tl" rotWithShape="0">
                    <a:schemeClr val="dk1">
                      <a:alpha val="40000"/>
                    </a:schemeClr>
                  </a:outerShdw>
                </a:effectLst>
                <a:latin typeface="新宋体" panose="02010609030101010101" charset="-122"/>
                <a:ea typeface="新宋体" panose="02010609030101010101" charset="-122"/>
                <a:cs typeface="新宋体" panose="02010609030101010101" charset="-122"/>
                <a:sym typeface="汉仪细等线简" panose="00020600040101010101" pitchFamily="18" charset="-122"/>
              </a:rPr>
              <a:t>客观上知识必须能够真实和正确反映所对应 客观世界的存在和运动规律；主观上知识是消除了不确定性的信息，代表知道、明白和相 信。主观是相对于客观的一个哲学概念，一般泛指人的意识可以控制的世界，而客观世界 则指不依赖于人的意识而存在的一切事物。客观性和主观性是知识概念的两个独立的维 度。主观理解和相信的东西未必能够真实正确反映客观存在，而正确反映客观的东西未必 得到主观的理解和相信。只有同时满足客观真实性和主观可信性的东西，才能被认定为知识。</a:t>
            </a:r>
          </a:p>
        </p:txBody>
      </p:sp>
      <p:sp>
        <p:nvSpPr>
          <p:cNvPr id="11" name="Title 6">
            <a:extLst>
              <a:ext uri="{FF2B5EF4-FFF2-40B4-BE49-F238E27FC236}">
                <a16:creationId xmlns:a16="http://schemas.microsoft.com/office/drawing/2014/main" id="{4AC013C5-3A6C-EC56-2453-4943D82D8D37}"/>
              </a:ext>
            </a:extLst>
          </p:cNvPr>
          <p:cNvSpPr txBox="1"/>
          <p:nvPr>
            <p:custDataLst>
              <p:tags r:id="rId6"/>
            </p:custDataLst>
          </p:nvPr>
        </p:nvSpPr>
        <p:spPr>
          <a:xfrm>
            <a:off x="1476375" y="971550"/>
            <a:ext cx="7210425" cy="457200"/>
          </a:xfrm>
          <a:prstGeom prst="rect">
            <a:avLst/>
          </a:prstGeom>
          <a:noFill/>
          <a:ln w="3175">
            <a:noFill/>
            <a:prstDash val="dash"/>
          </a:ln>
        </p:spPr>
        <p:txBody>
          <a:bodyPr lIns="68580" tIns="34290" rIns="68580" bIns="34290" anchor="b">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pPr>
            <a:r>
              <a:rPr lang="zh-CN" altLang="en-US" sz="2400" b="1" noProof="1">
                <a:solidFill>
                  <a:schemeClr val="tx1">
                    <a:lumMod val="50000"/>
                    <a:lumOff val="50000"/>
                  </a:schemeClr>
                </a:solidFill>
                <a:latin typeface="新宋体" panose="02010609030101010101" charset="-122"/>
                <a:ea typeface="新宋体" panose="02010609030101010101" charset="-122"/>
                <a:sym typeface="汉仪细等线简" panose="00020600040101010101" pitchFamily="18" charset="-122"/>
              </a:rPr>
              <a:t>是否能区分知识中客观与主观的成分？</a:t>
            </a:r>
            <a:endParaRPr lang="zh-CN" altLang="en-US" sz="2400" b="1" spc="150" noProof="1">
              <a:ln w="3175">
                <a:noFill/>
                <a:prstDash val="dash"/>
              </a:ln>
              <a:solidFill>
                <a:schemeClr val="tx1">
                  <a:lumMod val="85000"/>
                  <a:lumOff val="15000"/>
                </a:schemeClr>
              </a:solidFill>
              <a:latin typeface="新宋体" panose="02010609030101010101" charset="-122"/>
              <a:ea typeface="新宋体" panose="02010609030101010101" charset="-122"/>
              <a:cs typeface="微软雅黑" panose="020B0503020204020204" charset="-122"/>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图片 8">
            <a:extLst>
              <a:ext uri="{FF2B5EF4-FFF2-40B4-BE49-F238E27FC236}">
                <a16:creationId xmlns:a16="http://schemas.microsoft.com/office/drawing/2014/main" id="{FF9111E2-6C7D-4FA1-0CD3-1D56F5B3BFFD}"/>
              </a:ext>
            </a:extLst>
          </p:cNvPr>
          <p:cNvPicPr>
            <a:picLocks noChangeArrowheads="1"/>
          </p:cNvPicPr>
          <p:nvPr>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0" y="344488"/>
            <a:ext cx="9144000" cy="616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23BD7EDD-78B2-9EFC-C0BA-382B6FC3DF6F}"/>
              </a:ext>
            </a:extLst>
          </p:cNvPr>
          <p:cNvSpPr/>
          <p:nvPr>
            <p:custDataLst>
              <p:tags r:id="rId3"/>
            </p:custDataLst>
          </p:nvPr>
        </p:nvSpPr>
        <p:spPr>
          <a:xfrm>
            <a:off x="0" y="512763"/>
            <a:ext cx="9144000" cy="2921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a:endParaRPr lang="zh-CN" altLang="en-US" sz="1350" noProof="1"/>
          </a:p>
        </p:txBody>
      </p:sp>
      <p:sp>
        <p:nvSpPr>
          <p:cNvPr id="2" name="矩形 1">
            <a:extLst>
              <a:ext uri="{FF2B5EF4-FFF2-40B4-BE49-F238E27FC236}">
                <a16:creationId xmlns:a16="http://schemas.microsoft.com/office/drawing/2014/main" id="{A0624434-09F5-2B86-A1F0-E3ABB2C63195}"/>
              </a:ext>
            </a:extLst>
          </p:cNvPr>
          <p:cNvSpPr/>
          <p:nvPr>
            <p:custDataLst>
              <p:tags r:id="rId4"/>
            </p:custDataLst>
          </p:nvPr>
        </p:nvSpPr>
        <p:spPr>
          <a:xfrm>
            <a:off x="4800600" y="1138238"/>
            <a:ext cx="3886200" cy="4795837"/>
          </a:xfrm>
          <a:prstGeom prst="rect">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kumimoji="1" lang="zh-CN" altLang="en-US" sz="1200" b="1">
              <a:solidFill>
                <a:prstClr val="white"/>
              </a:solidFill>
            </a:endParaRPr>
          </a:p>
        </p:txBody>
      </p:sp>
      <p:sp>
        <p:nvSpPr>
          <p:cNvPr id="3" name="折角形 33">
            <a:extLst>
              <a:ext uri="{FF2B5EF4-FFF2-40B4-BE49-F238E27FC236}">
                <a16:creationId xmlns:a16="http://schemas.microsoft.com/office/drawing/2014/main" id="{9EC2CCEF-5C34-9444-0175-05BD6F447BE6}"/>
              </a:ext>
            </a:extLst>
          </p:cNvPr>
          <p:cNvSpPr/>
          <p:nvPr>
            <p:custDataLst>
              <p:tags r:id="rId5"/>
            </p:custDataLst>
          </p:nvPr>
        </p:nvSpPr>
        <p:spPr>
          <a:xfrm>
            <a:off x="212725" y="1060450"/>
            <a:ext cx="4241800" cy="5368925"/>
          </a:xfrm>
          <a:prstGeom prst="foldedCorner">
            <a:avLst>
              <a:gd name="adj" fmla="val 16445"/>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4" name="任意多边形 8">
            <a:extLst>
              <a:ext uri="{FF2B5EF4-FFF2-40B4-BE49-F238E27FC236}">
                <a16:creationId xmlns:a16="http://schemas.microsoft.com/office/drawing/2014/main" id="{BB19931E-7631-6387-0EC2-777DFF94C121}"/>
              </a:ext>
            </a:extLst>
          </p:cNvPr>
          <p:cNvSpPr/>
          <p:nvPr>
            <p:custDataLst>
              <p:tags r:id="rId6"/>
            </p:custDataLst>
          </p:nvPr>
        </p:nvSpPr>
        <p:spPr>
          <a:xfrm>
            <a:off x="688975" y="2051050"/>
            <a:ext cx="347663" cy="49847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5" name="Title 6">
            <a:extLst>
              <a:ext uri="{FF2B5EF4-FFF2-40B4-BE49-F238E27FC236}">
                <a16:creationId xmlns:a16="http://schemas.microsoft.com/office/drawing/2014/main" id="{1635FEE5-CFCB-DE76-02EF-143A6ECB527D}"/>
              </a:ext>
            </a:extLst>
          </p:cNvPr>
          <p:cNvSpPr txBox="1"/>
          <p:nvPr>
            <p:custDataLst>
              <p:tags r:id="rId7"/>
            </p:custDataLst>
          </p:nvPr>
        </p:nvSpPr>
        <p:spPr>
          <a:xfrm>
            <a:off x="266700" y="2492375"/>
            <a:ext cx="4187825" cy="2790825"/>
          </a:xfrm>
          <a:prstGeom prst="rect">
            <a:avLst/>
          </a:prstGeom>
          <a:noFill/>
          <a:ln w="3175">
            <a:noFill/>
            <a:prstDash val="dash"/>
          </a:ln>
        </p:spPr>
        <p:txBody>
          <a:bodyPr lIns="68580" tIns="34290" rIns="68580" bIns="34290" anchor="ct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50000"/>
              </a:lnSpc>
            </a:pPr>
            <a:r>
              <a:rPr lang="zh-CN" altLang="en-US" sz="1300" noProof="1">
                <a:solidFill>
                  <a:schemeClr val="tx1">
                    <a:lumMod val="50000"/>
                    <a:lumOff val="50000"/>
                  </a:schemeClr>
                </a:solidFill>
                <a:latin typeface="新宋体" panose="02010609030101010101" charset="-122"/>
                <a:ea typeface="新宋体" panose="02010609030101010101" charset="-122"/>
                <a:cs typeface="新宋体" panose="02010609030101010101" charset="-122"/>
                <a:sym typeface="汉仪细等线简" panose="00020600040101010101" pitchFamily="18" charset="-122"/>
              </a:rPr>
              <a:t>知识的客观性要求比较容易理解，也可以被当作知识的必要条件，因为若知识不能正 确反映事物规律则失去了存在的基础。知识是 人类认识世界的结果，也是用来改造世界的工具。离开了人类主观的驱动作用，知识无法 产生，也毫无意义。</a:t>
            </a:r>
          </a:p>
          <a:p>
            <a:pPr>
              <a:lnSpc>
                <a:spcPct val="150000"/>
              </a:lnSpc>
            </a:pPr>
            <a:r>
              <a:rPr lang="zh-CN" altLang="en-US" sz="1300" noProof="1">
                <a:solidFill>
                  <a:schemeClr val="tx1">
                    <a:lumMod val="50000"/>
                    <a:lumOff val="50000"/>
                  </a:schemeClr>
                </a:solidFill>
                <a:latin typeface="新宋体" panose="02010609030101010101" charset="-122"/>
                <a:ea typeface="新宋体" panose="02010609030101010101" charset="-122"/>
                <a:cs typeface="新宋体" panose="02010609030101010101" charset="-122"/>
                <a:sym typeface="汉仪细等线简" panose="00020600040101010101" pitchFamily="18" charset="-122"/>
              </a:rPr>
              <a:t>知识定义中客观真实和主观可信均是“相对”的条件，只能在一定的程度和范围内得到 满足。这是因为任何科学知识严格意义上讲均只能在一定条件下和在一定程度上得到验证 的假设，并不是绝对的。所以不能够严格的区分</a:t>
            </a:r>
          </a:p>
          <a:p>
            <a:pPr>
              <a:lnSpc>
                <a:spcPct val="150000"/>
              </a:lnSpc>
            </a:pPr>
            <a:r>
              <a:rPr lang="zh-CN" altLang="en-US" sz="1300" noProof="1">
                <a:solidFill>
                  <a:schemeClr val="tx1">
                    <a:lumMod val="50000"/>
                    <a:lumOff val="50000"/>
                  </a:schemeClr>
                </a:solidFill>
                <a:latin typeface="新宋体" panose="02010609030101010101" charset="-122"/>
                <a:ea typeface="新宋体" panose="02010609030101010101" charset="-122"/>
                <a:cs typeface="新宋体" panose="02010609030101010101" charset="-122"/>
                <a:sym typeface="汉仪细等线简" panose="00020600040101010101" pitchFamily="18" charset="-122"/>
              </a:rPr>
              <a:t>我们可以根据满足知识两个维度条件的程度不同，将知识划分为几个不同的“象限”。我们将能够同时在较高程度上满足客观真实正确 性和主观理解相信度的知识称为“理想知识”。现实中的实际知识一般仅在一定程度上满 足知识定义所要求的两个条件，即能够足够近似反映客观事物的存在和运动规律，在一定4 范围内和程度上被相信和接受我 们仍然坚持认为知识的客观和主观维度的程度均</a:t>
            </a:r>
            <a:r>
              <a:rPr lang="zh-CN" altLang="en-US" sz="1300" noProof="1">
                <a:solidFill>
                  <a:schemeClr val="bg1"/>
                </a:solidFill>
                <a:latin typeface="新宋体" panose="02010609030101010101" charset="-122"/>
                <a:ea typeface="新宋体" panose="02010609030101010101" charset="-122"/>
                <a:cs typeface="新宋体" panose="02010609030101010101" charset="-122"/>
                <a:sym typeface="汉仪细等线简" panose="00020600040101010101" pitchFamily="18" charset="-122"/>
              </a:rPr>
              <a:t>达到</a:t>
            </a:r>
            <a:r>
              <a:rPr lang="zh-CN" altLang="en-US" sz="1300" noProof="1">
                <a:solidFill>
                  <a:schemeClr val="tx1">
                    <a:lumMod val="50000"/>
                    <a:lumOff val="50000"/>
                  </a:schemeClr>
                </a:solidFill>
                <a:latin typeface="新宋体" panose="02010609030101010101" charset="-122"/>
                <a:ea typeface="新宋体" panose="02010609030101010101" charset="-122"/>
                <a:cs typeface="新宋体" panose="02010609030101010101" charset="-122"/>
                <a:sym typeface="汉仪细等线简" panose="00020600040101010101" pitchFamily="18" charset="-122"/>
              </a:rPr>
              <a:t>相当的水平才真正反映和代表了人类 社会的发展与</a:t>
            </a:r>
            <a:r>
              <a:rPr lang="zh-CN" altLang="en-US" sz="1300" noProof="1">
                <a:solidFill>
                  <a:schemeClr val="bg1"/>
                </a:solidFill>
                <a:latin typeface="新宋体" panose="02010609030101010101" charset="-122"/>
                <a:ea typeface="新宋体" panose="02010609030101010101" charset="-122"/>
                <a:cs typeface="新宋体" panose="02010609030101010101" charset="-122"/>
                <a:sym typeface="汉仪细等线简" panose="00020600040101010101" pitchFamily="18" charset="-122"/>
              </a:rPr>
              <a:t>成就</a:t>
            </a:r>
            <a:r>
              <a:rPr lang="zh-CN" altLang="en-US" sz="1300" noProof="1">
                <a:solidFill>
                  <a:schemeClr val="tx1">
                    <a:lumMod val="50000"/>
                    <a:lumOff val="50000"/>
                  </a:schemeClr>
                </a:solidFill>
                <a:latin typeface="新宋体" panose="02010609030101010101" charset="-122"/>
                <a:ea typeface="新宋体" panose="02010609030101010101" charset="-122"/>
                <a:cs typeface="新宋体" panose="02010609030101010101" charset="-122"/>
                <a:sym typeface="汉仪细等线简" panose="00020600040101010101" pitchFamily="18" charset="-122"/>
              </a:rPr>
              <a:t>。</a:t>
            </a:r>
            <a:endParaRPr lang="zh-CN" altLang="en-US" sz="1300" spc="50" noProof="1">
              <a:ln w="3175">
                <a:noFill/>
                <a:prstDash val="dash"/>
              </a:ln>
              <a:solidFill>
                <a:schemeClr val="tx1">
                  <a:lumMod val="50000"/>
                  <a:lumOff val="50000"/>
                </a:schemeClr>
              </a:solidFill>
              <a:latin typeface="新宋体" panose="02010609030101010101" charset="-122"/>
              <a:ea typeface="新宋体" panose="02010609030101010101" charset="-122"/>
              <a:cs typeface="新宋体" panose="02010609030101010101" charset="-122"/>
              <a:sym typeface="汉仪细等线简" panose="00020600040101010101" pitchFamily="18" charset="-122"/>
            </a:endParaRPr>
          </a:p>
        </p:txBody>
      </p:sp>
      <p:sp>
        <p:nvSpPr>
          <p:cNvPr id="27655" name="文本框 5">
            <a:extLst>
              <a:ext uri="{FF2B5EF4-FFF2-40B4-BE49-F238E27FC236}">
                <a16:creationId xmlns:a16="http://schemas.microsoft.com/office/drawing/2014/main" id="{780C94E1-3F15-C23A-760F-5CE7E50F1A77}"/>
              </a:ext>
            </a:extLst>
          </p:cNvPr>
          <p:cNvSpPr txBox="1">
            <a:spLocks noChangeArrowheads="1"/>
          </p:cNvSpPr>
          <p:nvPr/>
        </p:nvSpPr>
        <p:spPr bwMode="auto">
          <a:xfrm>
            <a:off x="4762500" y="982663"/>
            <a:ext cx="3698875"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endParaRPr lang="zh-CN" altLang="en-US" sz="1600">
              <a:solidFill>
                <a:srgbClr val="808080"/>
              </a:solidFill>
              <a:latin typeface="汉仪细等线简" pitchFamily="18" charset="-122"/>
              <a:ea typeface="汉仪细等线简" pitchFamily="18" charset="-122"/>
              <a:sym typeface="汉仪细等线简" pitchFamily="18" charset="-122"/>
            </a:endParaRPr>
          </a:p>
          <a:p>
            <a:pPr>
              <a:lnSpc>
                <a:spcPct val="150000"/>
              </a:lnSpc>
            </a:pPr>
            <a:r>
              <a:rPr lang="zh-CN" altLang="en-US" sz="1600">
                <a:solidFill>
                  <a:srgbClr val="808080"/>
                </a:solidFill>
                <a:latin typeface="新宋体" panose="02010609030101010101" pitchFamily="49" charset="-122"/>
                <a:ea typeface="新宋体" panose="02010609030101010101" pitchFamily="49" charset="-122"/>
                <a:sym typeface="汉仪细等线简" pitchFamily="18" charset="-122"/>
              </a:rPr>
              <a:t>关于知识的客观性和主观性，如果用“深度”和“宽度”两个独立的变量来衡量，可 以发现两者之间在现实中呈现出一种“负相关”的关系。知识的客观 性表现为对客观事物规律反映的越清晰和准确，所适用的范围则越狭窄；反之，当知识所 涵盖的范围越广泛，对客观事物的反映和描述则越近似和模糊。对于知识的主观性 来讲，接受范围大的知识，往往受众理解和相信程度较浅；理解和接受较深的知识，却常 常只限于一个比较狭小的群体。</a:t>
            </a:r>
            <a:endParaRPr lang="zh-CN" altLang="en-US" sz="1600">
              <a:latin typeface="新宋体" panose="02010609030101010101" pitchFamily="49" charset="-122"/>
              <a:ea typeface="新宋体" panose="02010609030101010101" pitchFamily="49" charset="-122"/>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3" name="组合 5">
            <a:extLst>
              <a:ext uri="{FF2B5EF4-FFF2-40B4-BE49-F238E27FC236}">
                <a16:creationId xmlns:a16="http://schemas.microsoft.com/office/drawing/2014/main" id="{B64CFA1E-56E0-5793-F7B9-A43D6B271D93}"/>
              </a:ext>
            </a:extLst>
          </p:cNvPr>
          <p:cNvGrpSpPr>
            <a:grpSpLocks/>
          </p:cNvGrpSpPr>
          <p:nvPr>
            <p:custDataLst>
              <p:tags r:id="rId2"/>
            </p:custDataLst>
          </p:nvPr>
        </p:nvGrpSpPr>
        <p:grpSpPr bwMode="auto">
          <a:xfrm>
            <a:off x="5183188" y="862013"/>
            <a:ext cx="1652587" cy="1535112"/>
            <a:chOff x="8814" y="3523"/>
            <a:chExt cx="1873" cy="902"/>
          </a:xfrm>
        </p:grpSpPr>
        <p:sp>
          <p:nvSpPr>
            <p:cNvPr id="8" name="矩形 7">
              <a:extLst>
                <a:ext uri="{FF2B5EF4-FFF2-40B4-BE49-F238E27FC236}">
                  <a16:creationId xmlns:a16="http://schemas.microsoft.com/office/drawing/2014/main" id="{41B71972-A5C8-AD0B-C761-75842B009D7B}"/>
                </a:ext>
              </a:extLst>
            </p:cNvPr>
            <p:cNvSpPr/>
            <p:nvPr>
              <p:custDataLst>
                <p:tags r:id="rId5"/>
              </p:custDataLst>
            </p:nvPr>
          </p:nvSpPr>
          <p:spPr>
            <a:xfrm>
              <a:off x="9687" y="3523"/>
              <a:ext cx="1000" cy="903"/>
            </a:xfrm>
            <a:prstGeom prst="rect">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9" name="矩形 8">
              <a:extLst>
                <a:ext uri="{FF2B5EF4-FFF2-40B4-BE49-F238E27FC236}">
                  <a16:creationId xmlns:a16="http://schemas.microsoft.com/office/drawing/2014/main" id="{ECD47684-81E3-9166-1E2C-9544DDD8EC96}"/>
                </a:ext>
              </a:extLst>
            </p:cNvPr>
            <p:cNvSpPr/>
            <p:nvPr>
              <p:custDataLst>
                <p:tags r:id="rId6"/>
              </p:custDataLst>
            </p:nvPr>
          </p:nvSpPr>
          <p:spPr>
            <a:xfrm>
              <a:off x="8814" y="3643"/>
              <a:ext cx="1707" cy="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grpSp>
      <p:sp>
        <p:nvSpPr>
          <p:cNvPr id="10" name="Title 6">
            <a:extLst>
              <a:ext uri="{FF2B5EF4-FFF2-40B4-BE49-F238E27FC236}">
                <a16:creationId xmlns:a16="http://schemas.microsoft.com/office/drawing/2014/main" id="{B90615ED-D71B-5586-7C6B-3830483FF422}"/>
              </a:ext>
            </a:extLst>
          </p:cNvPr>
          <p:cNvSpPr txBox="1"/>
          <p:nvPr>
            <p:custDataLst>
              <p:tags r:id="rId3"/>
            </p:custDataLst>
          </p:nvPr>
        </p:nvSpPr>
        <p:spPr>
          <a:xfrm>
            <a:off x="5597525" y="1565275"/>
            <a:ext cx="1404938" cy="503238"/>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lIns="72000" tIns="36195" rIns="72000" bIns="36195">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auto">
              <a:lnSpc>
                <a:spcPct val="100000"/>
              </a:lnSpc>
              <a:spcBef>
                <a:spcPts val="800"/>
              </a:spcBef>
              <a:spcAft>
                <a:spcPts val="0"/>
              </a:spcAft>
              <a:buSzPct val="100000"/>
            </a:pPr>
            <a:r>
              <a:rPr lang="zh-CN" altLang="en-US" sz="2800" spc="155" noProof="1">
                <a:ln w="3175">
                  <a:noFill/>
                  <a:prstDash val="dash"/>
                </a:ln>
                <a:solidFill>
                  <a:schemeClr val="tx1">
                    <a:lumMod val="75000"/>
                    <a:lumOff val="25000"/>
                  </a:schemeClr>
                </a:solidFill>
                <a:latin typeface="微软雅黑" panose="020B0503020204020204" charset="-122"/>
                <a:cs typeface="微软雅黑" panose="020B0503020204020204" charset="-122"/>
                <a:sym typeface="+mn-ea"/>
              </a:rPr>
              <a:t>问题二</a:t>
            </a:r>
          </a:p>
        </p:txBody>
      </p:sp>
      <p:sp>
        <p:nvSpPr>
          <p:cNvPr id="5" name="标题 4">
            <a:extLst>
              <a:ext uri="{FF2B5EF4-FFF2-40B4-BE49-F238E27FC236}">
                <a16:creationId xmlns:a16="http://schemas.microsoft.com/office/drawing/2014/main" id="{DB6D7898-C2D4-278F-21D5-5F13A53E0095}"/>
              </a:ext>
            </a:extLst>
          </p:cNvPr>
          <p:cNvSpPr>
            <a:spLocks noGrp="1"/>
          </p:cNvSpPr>
          <p:nvPr>
            <p:ph type="ctrTitle" idx="14"/>
            <p:custDataLst>
              <p:tags r:id="rId4"/>
            </p:custDataLst>
          </p:nvPr>
        </p:nvSpPr>
        <p:spPr>
          <a:xfrm>
            <a:off x="3978275" y="3876675"/>
            <a:ext cx="4325938" cy="836613"/>
          </a:xfrm>
        </p:spPr>
        <p:txBody>
          <a:bodyPr>
            <a:normAutofit fontScale="90000"/>
          </a:bodyPr>
          <a:lstStyle/>
          <a:p>
            <a:r>
              <a:rPr lang="zh-CN" altLang="en-US" noProof="1"/>
              <a:t>知识的判断问题</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a:extLst>
              <a:ext uri="{FF2B5EF4-FFF2-40B4-BE49-F238E27FC236}">
                <a16:creationId xmlns:a16="http://schemas.microsoft.com/office/drawing/2014/main" id="{75CE2A79-1AB7-120D-7969-F35D7A7C296E}"/>
              </a:ext>
            </a:extLst>
          </p:cNvPr>
          <p:cNvSpPr>
            <a:spLocks noGrp="1"/>
          </p:cNvSpPr>
          <p:nvPr>
            <p:ph type="subTitle" idx="13"/>
            <p:custDataLst>
              <p:tags r:id="rId2"/>
            </p:custDataLst>
          </p:nvPr>
        </p:nvSpPr>
        <p:spPr>
          <a:xfrm>
            <a:off x="3500755" y="596265"/>
            <a:ext cx="309880" cy="4396740"/>
          </a:xfrm>
        </p:spPr>
        <p:txBody>
          <a:bodyPr>
            <a:noAutofit/>
          </a:bodyPr>
          <a:lstStyle/>
          <a:p>
            <a:r>
              <a:rPr lang="zh-CN" altLang="en-US" sz="2000" noProof="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如何判断知识的是非和对错？</a:t>
            </a:r>
          </a:p>
        </p:txBody>
      </p:sp>
      <p:sp>
        <p:nvSpPr>
          <p:cNvPr id="5" name="标题 4">
            <a:extLst>
              <a:ext uri="{FF2B5EF4-FFF2-40B4-BE49-F238E27FC236}">
                <a16:creationId xmlns:a16="http://schemas.microsoft.com/office/drawing/2014/main" id="{CD84DD58-126E-174A-60C5-32BD3CD3FECB}"/>
              </a:ext>
            </a:extLst>
          </p:cNvPr>
          <p:cNvSpPr>
            <a:spLocks noGrp="1"/>
          </p:cNvSpPr>
          <p:nvPr>
            <p:ph type="ctrTitle" idx="14"/>
            <p:custDataLst>
              <p:tags r:id="rId3"/>
            </p:custDataLst>
          </p:nvPr>
        </p:nvSpPr>
        <p:spPr>
          <a:xfrm>
            <a:off x="2257425" y="400685"/>
            <a:ext cx="593725" cy="4912360"/>
          </a:xfrm>
        </p:spPr>
        <p:txBody>
          <a:bodyPr>
            <a:normAutofit fontScale="90000"/>
          </a:bodyPr>
          <a:lstStyle/>
          <a:p>
            <a:r>
              <a:rPr lang="zh-CN" altLang="en-US" sz="4800" noProof="1">
                <a:ln/>
                <a:solidFill>
                  <a:schemeClr val="tx1"/>
                </a:solidFill>
                <a:effectLst>
                  <a:outerShdw blurRad="38100" dist="19050" dir="2700000" algn="tl" rotWithShape="0">
                    <a:schemeClr val="dk1">
                      <a:alpha val="40000"/>
                    </a:schemeClr>
                  </a:outerShdw>
                </a:effectLst>
                <a:sym typeface="+mn-ea"/>
              </a:rPr>
              <a:t>知识的判断问题</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5ABA16C3-5118-F3A2-6576-6B7BAADE1440}"/>
              </a:ext>
            </a:extLst>
          </p:cNvPr>
          <p:cNvSpPr txBox="1"/>
          <p:nvPr>
            <p:custDataLst>
              <p:tags r:id="rId2"/>
            </p:custDataLst>
          </p:nvPr>
        </p:nvSpPr>
        <p:spPr>
          <a:xfrm>
            <a:off x="787400" y="2735263"/>
            <a:ext cx="1663700" cy="830262"/>
          </a:xfrm>
          <a:prstGeom prst="rect">
            <a:avLst/>
          </a:prstGeom>
          <a:noFill/>
        </p:spPr>
        <p:txBody>
          <a:bodyPr anchor="ctr">
            <a:normAutofit fontScale="77500" lnSpcReduction="10000"/>
          </a:bodyPr>
          <a:lstStyle/>
          <a:p>
            <a:pPr algn="ctr"/>
            <a:r>
              <a:rPr lang="zh-CN" altLang="en-US" sz="4950" spc="200" noProof="1">
                <a:solidFill>
                  <a:schemeClr val="bg1"/>
                </a:solidFill>
                <a:ea typeface="汉仪旗黑-85S" panose="00020600040101010101" pitchFamily="18" charset="-122"/>
              </a:rPr>
              <a:t>问题②</a:t>
            </a:r>
          </a:p>
        </p:txBody>
      </p:sp>
      <p:sp>
        <p:nvSpPr>
          <p:cNvPr id="17" name="矩形 16">
            <a:extLst>
              <a:ext uri="{FF2B5EF4-FFF2-40B4-BE49-F238E27FC236}">
                <a16:creationId xmlns:a16="http://schemas.microsoft.com/office/drawing/2014/main" id="{05A024F1-2C78-B1C6-9B6A-9B05D0261C43}"/>
              </a:ext>
            </a:extLst>
          </p:cNvPr>
          <p:cNvSpPr/>
          <p:nvPr>
            <p:custDataLst>
              <p:tags r:id="rId3"/>
            </p:custDataLst>
          </p:nvPr>
        </p:nvSpPr>
        <p:spPr>
          <a:xfrm>
            <a:off x="1023938" y="3684588"/>
            <a:ext cx="1190625"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endParaRPr lang="zh-CN" altLang="en-US" sz="1350" noProof="1">
              <a:solidFill>
                <a:schemeClr val="tx1"/>
              </a:solidFill>
            </a:endParaRPr>
          </a:p>
        </p:txBody>
      </p:sp>
      <p:sp>
        <p:nvSpPr>
          <p:cNvPr id="33" name="矩形 32">
            <a:extLst>
              <a:ext uri="{FF2B5EF4-FFF2-40B4-BE49-F238E27FC236}">
                <a16:creationId xmlns:a16="http://schemas.microsoft.com/office/drawing/2014/main" id="{8DF7DD81-C436-C638-CB4B-B2C5E9CD423F}"/>
              </a:ext>
            </a:extLst>
          </p:cNvPr>
          <p:cNvSpPr/>
          <p:nvPr>
            <p:custDataLst>
              <p:tags r:id="rId4"/>
            </p:custDataLst>
          </p:nvPr>
        </p:nvSpPr>
        <p:spPr bwMode="auto">
          <a:xfrm>
            <a:off x="4464050" y="1012825"/>
            <a:ext cx="53975" cy="5143500"/>
          </a:xfrm>
          <a:prstGeom prst="rect">
            <a:avLst/>
          </a:prstGeom>
          <a:solidFill>
            <a:schemeClr val="accent1"/>
          </a:solidFill>
          <a:ln w="19050">
            <a:noFill/>
            <a:round/>
          </a:ln>
        </p:spPr>
        <p:txBody>
          <a:bodyPr anchor="ctr">
            <a:normAutofit/>
          </a:bodyPr>
          <a:lstStyle/>
          <a:p>
            <a:pPr algn="ctr">
              <a:lnSpc>
                <a:spcPct val="120000"/>
              </a:lnSpc>
            </a:pPr>
            <a:endParaRPr sz="1350" noProof="1">
              <a:ea typeface="微软雅黑" panose="020B0503020204020204" charset="-122"/>
              <a:sym typeface="Arial" panose="020B0604020202020204" pitchFamily="34" charset="0"/>
            </a:endParaRPr>
          </a:p>
        </p:txBody>
      </p:sp>
      <p:sp>
        <p:nvSpPr>
          <p:cNvPr id="35" name="椭圆 34">
            <a:extLst>
              <a:ext uri="{FF2B5EF4-FFF2-40B4-BE49-F238E27FC236}">
                <a16:creationId xmlns:a16="http://schemas.microsoft.com/office/drawing/2014/main" id="{A72E7ABD-07CE-8F0C-2CA6-C2593B4A3067}"/>
              </a:ext>
            </a:extLst>
          </p:cNvPr>
          <p:cNvSpPr/>
          <p:nvPr>
            <p:custDataLst>
              <p:tags r:id="rId5"/>
            </p:custDataLst>
          </p:nvPr>
        </p:nvSpPr>
        <p:spPr bwMode="auto">
          <a:xfrm>
            <a:off x="4252913" y="4249738"/>
            <a:ext cx="476250" cy="476250"/>
          </a:xfrm>
          <a:prstGeom prst="ellipse">
            <a:avLst/>
          </a:prstGeom>
          <a:solidFill>
            <a:schemeClr val="bg2"/>
          </a:solidFill>
          <a:ln w="57150">
            <a:noFill/>
            <a:round/>
          </a:ln>
        </p:spPr>
        <p:txBody>
          <a:bodyPr lIns="68580" tIns="35100" rIns="68580" bIns="35100" anchor="ctr" anchorCtr="1">
            <a:normAutofit fontScale="62500" lnSpcReduction="20000"/>
          </a:bodyPr>
          <a:lstStyle/>
          <a:p>
            <a:pPr algn="ctr">
              <a:lnSpc>
                <a:spcPct val="140000"/>
              </a:lnSpc>
            </a:pPr>
            <a:r>
              <a:rPr lang="en-US" altLang="zh-CN" sz="2100" b="1" noProof="1">
                <a:solidFill>
                  <a:schemeClr val="accent1"/>
                </a:solidFill>
                <a:ea typeface="微软雅黑" panose="020B0503020204020204" charset="-122"/>
                <a:sym typeface="Arial" panose="020B0604020202020204" pitchFamily="34" charset="0"/>
              </a:rPr>
              <a:t>02</a:t>
            </a:r>
          </a:p>
        </p:txBody>
      </p:sp>
      <p:sp>
        <p:nvSpPr>
          <p:cNvPr id="40" name="文本框 39">
            <a:extLst>
              <a:ext uri="{FF2B5EF4-FFF2-40B4-BE49-F238E27FC236}">
                <a16:creationId xmlns:a16="http://schemas.microsoft.com/office/drawing/2014/main" id="{E1E3F67B-0951-99C4-8B69-B5D5378F8183}"/>
              </a:ext>
            </a:extLst>
          </p:cNvPr>
          <p:cNvSpPr txBox="1"/>
          <p:nvPr>
            <p:custDataLst>
              <p:tags r:id="rId6"/>
            </p:custDataLst>
          </p:nvPr>
        </p:nvSpPr>
        <p:spPr>
          <a:xfrm>
            <a:off x="4899025" y="3829050"/>
            <a:ext cx="3143250" cy="1317625"/>
          </a:xfrm>
          <a:prstGeom prst="rect">
            <a:avLst/>
          </a:prstGeom>
          <a:noFill/>
        </p:spPr>
        <p:txBody>
          <a:bodyPr lIns="67500" tIns="35100" rIns="67500" bIns="35100" anchor="ctr"/>
          <a:lstStyle/>
          <a:p>
            <a:pPr fontAlgn="auto">
              <a:lnSpc>
                <a:spcPct val="120000"/>
              </a:lnSpc>
            </a:pPr>
            <a:r>
              <a:rPr lang="zh-CN" altLang="en-US" sz="2400" noProof="1">
                <a:sym typeface="+mn-ea"/>
              </a:rPr>
              <a:t>– 有主观的标准吗？如果有，请说明；如果没有，为什么？</a:t>
            </a:r>
            <a:endParaRPr lang="zh-CN" altLang="en-US" sz="2400" b="1" spc="200" noProof="1">
              <a:solidFill>
                <a:schemeClr val="tx1">
                  <a:lumMod val="85000"/>
                  <a:lumOff val="15000"/>
                </a:schemeClr>
              </a:solidFill>
              <a:ea typeface="微软雅黑" panose="020B0503020204020204" charset="-122"/>
              <a:cs typeface="+mj-cs"/>
              <a:sym typeface="+mn-ea"/>
            </a:endParaRPr>
          </a:p>
        </p:txBody>
      </p:sp>
      <p:sp>
        <p:nvSpPr>
          <p:cNvPr id="34" name="椭圆 33">
            <a:extLst>
              <a:ext uri="{FF2B5EF4-FFF2-40B4-BE49-F238E27FC236}">
                <a16:creationId xmlns:a16="http://schemas.microsoft.com/office/drawing/2014/main" id="{C322EF37-01B9-923B-D687-2C44A5567E03}"/>
              </a:ext>
            </a:extLst>
          </p:cNvPr>
          <p:cNvSpPr/>
          <p:nvPr>
            <p:custDataLst>
              <p:tags r:id="rId7"/>
            </p:custDataLst>
          </p:nvPr>
        </p:nvSpPr>
        <p:spPr bwMode="auto">
          <a:xfrm>
            <a:off x="4252913" y="2443163"/>
            <a:ext cx="476250" cy="476250"/>
          </a:xfrm>
          <a:prstGeom prst="ellipse">
            <a:avLst/>
          </a:prstGeom>
          <a:solidFill>
            <a:schemeClr val="bg2"/>
          </a:solidFill>
          <a:ln w="57150">
            <a:noFill/>
            <a:round/>
          </a:ln>
        </p:spPr>
        <p:txBody>
          <a:bodyPr lIns="68580" tIns="35100" rIns="68580" bIns="35100" anchor="ctr" anchorCtr="1">
            <a:normAutofit fontScale="62500" lnSpcReduction="20000"/>
          </a:bodyPr>
          <a:lstStyle/>
          <a:p>
            <a:pPr algn="ctr">
              <a:lnSpc>
                <a:spcPct val="140000"/>
              </a:lnSpc>
            </a:pPr>
            <a:r>
              <a:rPr lang="en-US" altLang="zh-CN" sz="2100" b="1" noProof="1">
                <a:solidFill>
                  <a:schemeClr val="accent1"/>
                </a:solidFill>
                <a:ea typeface="微软雅黑" panose="020B0503020204020204" charset="-122"/>
                <a:sym typeface="Arial" panose="020B0604020202020204" pitchFamily="34" charset="0"/>
              </a:rPr>
              <a:t>01</a:t>
            </a:r>
          </a:p>
        </p:txBody>
      </p:sp>
      <p:sp>
        <p:nvSpPr>
          <p:cNvPr id="41" name="文本框 40">
            <a:extLst>
              <a:ext uri="{FF2B5EF4-FFF2-40B4-BE49-F238E27FC236}">
                <a16:creationId xmlns:a16="http://schemas.microsoft.com/office/drawing/2014/main" id="{7701C2A9-B4E1-2442-802E-0A9BC6FB2DE5}"/>
              </a:ext>
            </a:extLst>
          </p:cNvPr>
          <p:cNvSpPr txBox="1"/>
          <p:nvPr>
            <p:custDataLst>
              <p:tags r:id="rId8"/>
            </p:custDataLst>
          </p:nvPr>
        </p:nvSpPr>
        <p:spPr>
          <a:xfrm>
            <a:off x="4899025" y="2022475"/>
            <a:ext cx="3143250" cy="1317625"/>
          </a:xfrm>
          <a:prstGeom prst="rect">
            <a:avLst/>
          </a:prstGeom>
          <a:noFill/>
        </p:spPr>
        <p:txBody>
          <a:bodyPr lIns="67500" tIns="35100" rIns="67500" bIns="35100" anchor="ctr"/>
          <a:lstStyle/>
          <a:p>
            <a:pPr fontAlgn="auto">
              <a:lnSpc>
                <a:spcPct val="120000"/>
              </a:lnSpc>
            </a:pPr>
            <a:r>
              <a:rPr lang="zh-CN" altLang="en-US" sz="2400" noProof="1">
                <a:sym typeface="+mn-ea"/>
              </a:rPr>
              <a:t>– 有客观的标准吗？如果有，请说明；如果没有，为什么</a:t>
            </a:r>
            <a:endParaRPr lang="zh-CN" altLang="en-US" sz="2400" b="1" spc="200" noProof="1">
              <a:solidFill>
                <a:schemeClr val="tx1">
                  <a:lumMod val="85000"/>
                  <a:lumOff val="15000"/>
                </a:schemeClr>
              </a:solidFill>
              <a:ea typeface="微软雅黑" panose="020B0503020204020204" charset="-122"/>
              <a:cs typeface="+mj-cs"/>
              <a:sym typeface="+mn-ea"/>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图片 3">
            <a:extLst>
              <a:ext uri="{FF2B5EF4-FFF2-40B4-BE49-F238E27FC236}">
                <a16:creationId xmlns:a16="http://schemas.microsoft.com/office/drawing/2014/main" id="{4762AEAA-594F-7760-1843-1B669F00C301}"/>
              </a:ext>
            </a:extLst>
          </p:cNvPr>
          <p:cNvPicPr>
            <a:picLocks noChangeArrowheads="1"/>
          </p:cNvPicPr>
          <p:nvPr>
            <p:custDataLst>
              <p:tags r:id="rId2"/>
            </p:custDataLst>
          </p:nvPr>
        </p:nvPicPr>
        <p:blipFill>
          <a:blip r:embed="rId22" r:link="rId23">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矩形 25">
            <a:extLst>
              <a:ext uri="{FF2B5EF4-FFF2-40B4-BE49-F238E27FC236}">
                <a16:creationId xmlns:a16="http://schemas.microsoft.com/office/drawing/2014/main" id="{3745DC65-9DB1-3853-F5A9-705BC6B0A647}"/>
              </a:ext>
            </a:extLst>
          </p:cNvPr>
          <p:cNvSpPr/>
          <p:nvPr>
            <p:custDataLst>
              <p:tags r:id="rId3"/>
            </p:custDataLst>
          </p:nvPr>
        </p:nvSpPr>
        <p:spPr>
          <a:xfrm>
            <a:off x="0" y="857250"/>
            <a:ext cx="9144000" cy="4911725"/>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noProof="1"/>
          </a:p>
        </p:txBody>
      </p:sp>
      <p:sp>
        <p:nvSpPr>
          <p:cNvPr id="8" name="矩形 7">
            <a:extLst>
              <a:ext uri="{FF2B5EF4-FFF2-40B4-BE49-F238E27FC236}">
                <a16:creationId xmlns:a16="http://schemas.microsoft.com/office/drawing/2014/main" id="{D1818EFC-D9A5-E4F0-A26A-82CD182DB934}"/>
              </a:ext>
            </a:extLst>
          </p:cNvPr>
          <p:cNvSpPr/>
          <p:nvPr>
            <p:custDataLst>
              <p:tags r:id="rId4"/>
            </p:custDataLst>
          </p:nvPr>
        </p:nvSpPr>
        <p:spPr>
          <a:xfrm>
            <a:off x="0" y="857250"/>
            <a:ext cx="9144000" cy="6858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27" name="Title 6">
            <a:extLst>
              <a:ext uri="{FF2B5EF4-FFF2-40B4-BE49-F238E27FC236}">
                <a16:creationId xmlns:a16="http://schemas.microsoft.com/office/drawing/2014/main" id="{BCC59111-7419-1D05-8AC2-7B98A4F91871}"/>
              </a:ext>
            </a:extLst>
          </p:cNvPr>
          <p:cNvSpPr txBox="1"/>
          <p:nvPr>
            <p:custDataLst>
              <p:tags r:id="rId5"/>
            </p:custDataLst>
          </p:nvPr>
        </p:nvSpPr>
        <p:spPr>
          <a:xfrm>
            <a:off x="2940050" y="971550"/>
            <a:ext cx="5746750" cy="457200"/>
          </a:xfrm>
          <a:prstGeom prst="rect">
            <a:avLst/>
          </a:prstGeom>
          <a:noFill/>
          <a:ln w="3175">
            <a:noFill/>
            <a:prstDash val="dash"/>
          </a:ln>
        </p:spPr>
        <p:txBody>
          <a:bodyPr lIns="68580" tIns="34290" rIns="68580" bIns="34290" anchor="b"/>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pPr>
            <a:r>
              <a:rPr lang="zh-CN" altLang="en-US" sz="3600" b="1" spc="150" noProof="1">
                <a:ln w="3175">
                  <a:noFill/>
                  <a:prstDash val="dash"/>
                </a:ln>
                <a:solidFill>
                  <a:schemeClr val="tx1">
                    <a:lumMod val="85000"/>
                    <a:lumOff val="15000"/>
                  </a:schemeClr>
                </a:solidFill>
                <a:cs typeface="微软雅黑" panose="020B0503020204020204" charset="-122"/>
              </a:rPr>
              <a:t>客观标准（</a:t>
            </a:r>
            <a:r>
              <a:rPr altLang="zh-CN" sz="3600" b="1" spc="150" noProof="1">
                <a:ln w="3175">
                  <a:noFill/>
                  <a:prstDash val="dash"/>
                </a:ln>
                <a:solidFill>
                  <a:schemeClr val="tx1">
                    <a:lumMod val="85000"/>
                    <a:lumOff val="15000"/>
                  </a:schemeClr>
                </a:solidFill>
                <a:cs typeface="微软雅黑" panose="020B0503020204020204" charset="-122"/>
              </a:rPr>
              <a:t>yes</a:t>
            </a:r>
            <a:r>
              <a:rPr lang="zh-CN" altLang="en-US" sz="3600" b="1" spc="150" noProof="1">
                <a:ln w="3175">
                  <a:noFill/>
                  <a:prstDash val="dash"/>
                </a:ln>
                <a:solidFill>
                  <a:schemeClr val="tx1">
                    <a:lumMod val="85000"/>
                    <a:lumOff val="15000"/>
                  </a:schemeClr>
                </a:solidFill>
                <a:cs typeface="微软雅黑" panose="020B0503020204020204" charset="-122"/>
              </a:rPr>
              <a:t>）</a:t>
            </a:r>
          </a:p>
        </p:txBody>
      </p:sp>
      <p:cxnSp>
        <p:nvCxnSpPr>
          <p:cNvPr id="3" name="直接连接符 2">
            <a:extLst>
              <a:ext uri="{FF2B5EF4-FFF2-40B4-BE49-F238E27FC236}">
                <a16:creationId xmlns:a16="http://schemas.microsoft.com/office/drawing/2014/main" id="{9E2F1F32-16FB-5A69-593F-4DBCAAD4584C}"/>
              </a:ext>
            </a:extLst>
          </p:cNvPr>
          <p:cNvCxnSpPr/>
          <p:nvPr>
            <p:custDataLst>
              <p:tags r:id="rId6"/>
            </p:custDataLst>
          </p:nvPr>
        </p:nvCxnSpPr>
        <p:spPr>
          <a:xfrm flipV="1">
            <a:off x="3579813" y="3397250"/>
            <a:ext cx="117792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3800FB7-7891-6C19-2F5D-74C1228C7A60}"/>
              </a:ext>
            </a:extLst>
          </p:cNvPr>
          <p:cNvCxnSpPr/>
          <p:nvPr>
            <p:custDataLst>
              <p:tags r:id="rId7"/>
            </p:custDataLst>
          </p:nvPr>
        </p:nvCxnSpPr>
        <p:spPr>
          <a:xfrm flipV="1">
            <a:off x="2376488" y="3397250"/>
            <a:ext cx="973137"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6D54FFA8-F4A3-129D-B5DA-12E445DDB441}"/>
              </a:ext>
            </a:extLst>
          </p:cNvPr>
          <p:cNvSpPr/>
          <p:nvPr>
            <p:custDataLst>
              <p:tags r:id="rId8"/>
            </p:custDataLst>
          </p:nvPr>
        </p:nvSpPr>
        <p:spPr>
          <a:xfrm>
            <a:off x="768350" y="2628900"/>
            <a:ext cx="1611313" cy="16097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noProof="1">
              <a:solidFill>
                <a:schemeClr val="tx1"/>
              </a:solidFill>
              <a:sym typeface="Arial" panose="020B0604020202020204" pitchFamily="34" charset="0"/>
            </a:endParaRPr>
          </a:p>
        </p:txBody>
      </p:sp>
      <p:sp>
        <p:nvSpPr>
          <p:cNvPr id="30" name="KSO_Shape">
            <a:extLst>
              <a:ext uri="{FF2B5EF4-FFF2-40B4-BE49-F238E27FC236}">
                <a16:creationId xmlns:a16="http://schemas.microsoft.com/office/drawing/2014/main" id="{B2B7D8E5-D902-0A17-4EDB-064B49E8EECD}"/>
              </a:ext>
            </a:extLst>
          </p:cNvPr>
          <p:cNvSpPr/>
          <p:nvPr>
            <p:custDataLst>
              <p:tags r:id="rId9"/>
            </p:custDataLst>
          </p:nvPr>
        </p:nvSpPr>
        <p:spPr bwMode="auto">
          <a:xfrm>
            <a:off x="1136650" y="3025775"/>
            <a:ext cx="876300" cy="876300"/>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accent6"/>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endParaRPr lang="zh-CN" altLang="en-US" sz="1350" noProof="1">
              <a:latin typeface="Arial" panose="020B0604020202020204" pitchFamily="34" charset="0"/>
              <a:ea typeface="微软雅黑" panose="020B0503020204020204" charset="-122"/>
              <a:sym typeface="Arial" panose="020B0604020202020204" pitchFamily="34" charset="0"/>
            </a:endParaRPr>
          </a:p>
        </p:txBody>
      </p:sp>
      <p:sp>
        <p:nvSpPr>
          <p:cNvPr id="11" name="椭圆 10">
            <a:extLst>
              <a:ext uri="{FF2B5EF4-FFF2-40B4-BE49-F238E27FC236}">
                <a16:creationId xmlns:a16="http://schemas.microsoft.com/office/drawing/2014/main" id="{98FFA655-0C4E-783F-E3BD-852F1B121712}"/>
              </a:ext>
            </a:extLst>
          </p:cNvPr>
          <p:cNvSpPr/>
          <p:nvPr>
            <p:custDataLst>
              <p:tags r:id="rId10"/>
            </p:custDataLst>
          </p:nvPr>
        </p:nvSpPr>
        <p:spPr>
          <a:xfrm>
            <a:off x="3370263" y="3302000"/>
            <a:ext cx="192087" cy="190500"/>
          </a:xfrm>
          <a:prstGeom prst="ellipse">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noProof="1">
              <a:solidFill>
                <a:schemeClr val="tx1"/>
              </a:solidFill>
              <a:sym typeface="Arial" panose="020B0604020202020204" pitchFamily="34" charset="0"/>
            </a:endParaRPr>
          </a:p>
        </p:txBody>
      </p:sp>
      <p:sp>
        <p:nvSpPr>
          <p:cNvPr id="23" name="左中括号 9">
            <a:extLst>
              <a:ext uri="{FF2B5EF4-FFF2-40B4-BE49-F238E27FC236}">
                <a16:creationId xmlns:a16="http://schemas.microsoft.com/office/drawing/2014/main" id="{2386A614-1678-C741-E00E-3B494E8123F5}"/>
              </a:ext>
            </a:extLst>
          </p:cNvPr>
          <p:cNvSpPr/>
          <p:nvPr>
            <p:custDataLst>
              <p:tags r:id="rId11"/>
            </p:custDataLst>
          </p:nvPr>
        </p:nvSpPr>
        <p:spPr>
          <a:xfrm>
            <a:off x="4757738" y="2149475"/>
            <a:ext cx="187325" cy="2492375"/>
          </a:xfrm>
          <a:custGeom>
            <a:avLst/>
            <a:gdLst>
              <a:gd name="connsiteX0" fmla="*/ 278295 w 278295"/>
              <a:gd name="connsiteY0" fmla="*/ 3313043 h 3313043"/>
              <a:gd name="connsiteX1" fmla="*/ 0 w 278295"/>
              <a:gd name="connsiteY1" fmla="*/ 3289853 h 3313043"/>
              <a:gd name="connsiteX2" fmla="*/ 0 w 278295"/>
              <a:gd name="connsiteY2" fmla="*/ 23190 h 3313043"/>
              <a:gd name="connsiteX3" fmla="*/ 278295 w 278295"/>
              <a:gd name="connsiteY3" fmla="*/ 0 h 3313043"/>
              <a:gd name="connsiteX4" fmla="*/ 278295 w 278295"/>
              <a:gd name="connsiteY4" fmla="*/ 3313043 h 3313043"/>
              <a:gd name="connsiteX0-1" fmla="*/ 278295 w 278295"/>
              <a:gd name="connsiteY0-2" fmla="*/ 3313043 h 3313043"/>
              <a:gd name="connsiteX1-3" fmla="*/ 0 w 278295"/>
              <a:gd name="connsiteY1-4" fmla="*/ 3289853 h 3313043"/>
              <a:gd name="connsiteX2-5" fmla="*/ 0 w 278295"/>
              <a:gd name="connsiteY2-6" fmla="*/ 23190 h 3313043"/>
              <a:gd name="connsiteX3-7" fmla="*/ 278295 w 278295"/>
              <a:gd name="connsiteY3-8" fmla="*/ 0 h 3313043"/>
              <a:gd name="connsiteX0-9" fmla="*/ 278295 w 278295"/>
              <a:gd name="connsiteY0-10" fmla="*/ 3354574 h 3354574"/>
              <a:gd name="connsiteX1-11" fmla="*/ 0 w 278295"/>
              <a:gd name="connsiteY1-12" fmla="*/ 3331384 h 3354574"/>
              <a:gd name="connsiteX2-13" fmla="*/ 0 w 278295"/>
              <a:gd name="connsiteY2-14" fmla="*/ 64721 h 3354574"/>
              <a:gd name="connsiteX3-15" fmla="*/ 278295 w 278295"/>
              <a:gd name="connsiteY3-16" fmla="*/ 41531 h 3354574"/>
              <a:gd name="connsiteX4-17" fmla="*/ 278295 w 278295"/>
              <a:gd name="connsiteY4-18" fmla="*/ 3354574 h 3354574"/>
              <a:gd name="connsiteX0-19" fmla="*/ 278295 w 278295"/>
              <a:gd name="connsiteY0-20" fmla="*/ 3354574 h 3354574"/>
              <a:gd name="connsiteX1-21" fmla="*/ 0 w 278295"/>
              <a:gd name="connsiteY1-22" fmla="*/ 3331384 h 3354574"/>
              <a:gd name="connsiteX2-23" fmla="*/ 0 w 278295"/>
              <a:gd name="connsiteY2-24" fmla="*/ 64721 h 3354574"/>
              <a:gd name="connsiteX3-25" fmla="*/ 278295 w 278295"/>
              <a:gd name="connsiteY3-26" fmla="*/ 41531 h 3354574"/>
            </a:gdLst>
            <a:ahLst/>
            <a:cxnLst>
              <a:cxn ang="0">
                <a:pos x="connsiteX0-1" y="connsiteY0-2"/>
              </a:cxn>
              <a:cxn ang="0">
                <a:pos x="connsiteX1-3" y="connsiteY1-4"/>
              </a:cxn>
              <a:cxn ang="0">
                <a:pos x="connsiteX2-5" y="connsiteY2-6"/>
              </a:cxn>
              <a:cxn ang="0">
                <a:pos x="connsiteX3-7" y="connsiteY3-8"/>
              </a:cxn>
            </a:cxnLst>
            <a:rect l="l" t="t" r="r" b="b"/>
            <a:pathLst>
              <a:path w="278295" h="3354574" stroke="0" extrusionOk="0">
                <a:moveTo>
                  <a:pt x="278295" y="3354574"/>
                </a:moveTo>
                <a:cubicBezTo>
                  <a:pt x="124597" y="3354574"/>
                  <a:pt x="0" y="3344191"/>
                  <a:pt x="0" y="3331384"/>
                </a:cubicBezTo>
                <a:lnTo>
                  <a:pt x="0" y="64721"/>
                </a:lnTo>
                <a:cubicBezTo>
                  <a:pt x="0" y="51914"/>
                  <a:pt x="129359" y="-58482"/>
                  <a:pt x="278295" y="41531"/>
                </a:cubicBezTo>
                <a:lnTo>
                  <a:pt x="278295" y="3354574"/>
                </a:lnTo>
                <a:close/>
              </a:path>
              <a:path w="278295" h="3354574" fill="none">
                <a:moveTo>
                  <a:pt x="278295" y="3354574"/>
                </a:moveTo>
                <a:cubicBezTo>
                  <a:pt x="124597" y="3354574"/>
                  <a:pt x="0" y="3344191"/>
                  <a:pt x="0" y="3331384"/>
                </a:cubicBezTo>
                <a:lnTo>
                  <a:pt x="0" y="64721"/>
                </a:lnTo>
                <a:cubicBezTo>
                  <a:pt x="0" y="51914"/>
                  <a:pt x="124597" y="41531"/>
                  <a:pt x="278295" y="41531"/>
                </a:cubicBezTo>
              </a:path>
            </a:pathLst>
          </a:cu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sz="1350" noProof="1">
              <a:sym typeface="Arial" panose="020B0604020202020204" pitchFamily="34" charset="0"/>
            </a:endParaRPr>
          </a:p>
        </p:txBody>
      </p:sp>
      <p:sp>
        <p:nvSpPr>
          <p:cNvPr id="34827" name="文本框 23">
            <a:extLst>
              <a:ext uri="{FF2B5EF4-FFF2-40B4-BE49-F238E27FC236}">
                <a16:creationId xmlns:a16="http://schemas.microsoft.com/office/drawing/2014/main" id="{9F1DAFCA-3AFA-C12D-FACA-8DD313BA6766}"/>
              </a:ext>
            </a:extLst>
          </p:cNvPr>
          <p:cNvSpPr txBox="1">
            <a:spLocks noChangeArrowheads="1"/>
          </p:cNvSpPr>
          <p:nvPr>
            <p:custDataLst>
              <p:tags r:id="rId12"/>
            </p:custDataLst>
          </p:nvPr>
        </p:nvSpPr>
        <p:spPr bwMode="auto">
          <a:xfrm>
            <a:off x="5418138" y="2109788"/>
            <a:ext cx="3298825"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3200">
                <a:ea typeface="微软雅黑" panose="020B0503020204020204" pitchFamily="34" charset="-122"/>
                <a:sym typeface="Arial" panose="020B0604020202020204" pitchFamily="34" charset="0"/>
              </a:rPr>
              <a:t>理论验证</a:t>
            </a:r>
          </a:p>
        </p:txBody>
      </p:sp>
      <p:sp>
        <p:nvSpPr>
          <p:cNvPr id="34828" name="文本框 24">
            <a:extLst>
              <a:ext uri="{FF2B5EF4-FFF2-40B4-BE49-F238E27FC236}">
                <a16:creationId xmlns:a16="http://schemas.microsoft.com/office/drawing/2014/main" id="{88FF7573-192E-6303-EE24-E47BA6E2038B}"/>
              </a:ext>
            </a:extLst>
          </p:cNvPr>
          <p:cNvSpPr txBox="1">
            <a:spLocks noChangeArrowheads="1"/>
          </p:cNvSpPr>
          <p:nvPr>
            <p:custDataLst>
              <p:tags r:id="rId13"/>
            </p:custDataLst>
          </p:nvPr>
        </p:nvSpPr>
        <p:spPr bwMode="auto">
          <a:xfrm>
            <a:off x="5300663" y="3594100"/>
            <a:ext cx="3687762"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3200">
                <a:ea typeface="微软雅黑" panose="020B0503020204020204" pitchFamily="34" charset="-122"/>
                <a:sym typeface="Arial" panose="020B0604020202020204" pitchFamily="34" charset="0"/>
              </a:rPr>
              <a:t>实验检验</a:t>
            </a:r>
          </a:p>
        </p:txBody>
      </p:sp>
      <p:sp>
        <p:nvSpPr>
          <p:cNvPr id="38" name="半闭框 37">
            <a:extLst>
              <a:ext uri="{FF2B5EF4-FFF2-40B4-BE49-F238E27FC236}">
                <a16:creationId xmlns:a16="http://schemas.microsoft.com/office/drawing/2014/main" id="{AB886434-0331-190D-4961-86824FDADC21}"/>
              </a:ext>
            </a:extLst>
          </p:cNvPr>
          <p:cNvSpPr/>
          <p:nvPr>
            <p:custDataLst>
              <p:tags r:id="rId14"/>
            </p:custDataLst>
          </p:nvPr>
        </p:nvSpPr>
        <p:spPr>
          <a:xfrm>
            <a:off x="4938713" y="2471738"/>
            <a:ext cx="361950" cy="361950"/>
          </a:xfrm>
          <a:prstGeom prst="halfFrame">
            <a:avLst>
              <a:gd name="adj1" fmla="val 5701"/>
              <a:gd name="adj2" fmla="val 570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noProof="1">
              <a:solidFill>
                <a:schemeClr val="tx1"/>
              </a:solidFill>
              <a:sym typeface="Arial" panose="020B0604020202020204" pitchFamily="34" charset="0"/>
            </a:endParaRPr>
          </a:p>
        </p:txBody>
      </p:sp>
      <p:sp>
        <p:nvSpPr>
          <p:cNvPr id="46" name="半闭框 45">
            <a:extLst>
              <a:ext uri="{FF2B5EF4-FFF2-40B4-BE49-F238E27FC236}">
                <a16:creationId xmlns:a16="http://schemas.microsoft.com/office/drawing/2014/main" id="{F738DF78-ED20-AE77-1591-1FF60105FBDE}"/>
              </a:ext>
            </a:extLst>
          </p:cNvPr>
          <p:cNvSpPr/>
          <p:nvPr>
            <p:custDataLst>
              <p:tags r:id="rId15"/>
            </p:custDataLst>
          </p:nvPr>
        </p:nvSpPr>
        <p:spPr>
          <a:xfrm rot="10800000">
            <a:off x="5011738" y="2511425"/>
            <a:ext cx="361950" cy="361950"/>
          </a:xfrm>
          <a:prstGeom prst="halfFrame">
            <a:avLst>
              <a:gd name="adj1" fmla="val 5701"/>
              <a:gd name="adj2" fmla="val 570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noProof="1">
              <a:solidFill>
                <a:schemeClr val="tx1"/>
              </a:solidFill>
              <a:sym typeface="Arial" panose="020B0604020202020204" pitchFamily="34" charset="0"/>
            </a:endParaRPr>
          </a:p>
        </p:txBody>
      </p:sp>
      <p:sp>
        <p:nvSpPr>
          <p:cNvPr id="48" name="半闭框 47">
            <a:extLst>
              <a:ext uri="{FF2B5EF4-FFF2-40B4-BE49-F238E27FC236}">
                <a16:creationId xmlns:a16="http://schemas.microsoft.com/office/drawing/2014/main" id="{B317A85F-603D-06CC-AA57-C617A9D7F99A}"/>
              </a:ext>
            </a:extLst>
          </p:cNvPr>
          <p:cNvSpPr/>
          <p:nvPr>
            <p:custDataLst>
              <p:tags r:id="rId16"/>
            </p:custDataLst>
          </p:nvPr>
        </p:nvSpPr>
        <p:spPr>
          <a:xfrm>
            <a:off x="4938713" y="4067175"/>
            <a:ext cx="361950" cy="361950"/>
          </a:xfrm>
          <a:prstGeom prst="halfFrame">
            <a:avLst>
              <a:gd name="adj1" fmla="val 5701"/>
              <a:gd name="adj2" fmla="val 570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noProof="1">
              <a:solidFill>
                <a:schemeClr val="tx1"/>
              </a:solidFill>
              <a:sym typeface="Arial" panose="020B0604020202020204" pitchFamily="34" charset="0"/>
            </a:endParaRPr>
          </a:p>
        </p:txBody>
      </p:sp>
      <p:sp>
        <p:nvSpPr>
          <p:cNvPr id="49" name="半闭框 48">
            <a:extLst>
              <a:ext uri="{FF2B5EF4-FFF2-40B4-BE49-F238E27FC236}">
                <a16:creationId xmlns:a16="http://schemas.microsoft.com/office/drawing/2014/main" id="{A0FB27F9-1DD0-CEA1-8555-F6893957B418}"/>
              </a:ext>
            </a:extLst>
          </p:cNvPr>
          <p:cNvSpPr/>
          <p:nvPr>
            <p:custDataLst>
              <p:tags r:id="rId17"/>
            </p:custDataLst>
          </p:nvPr>
        </p:nvSpPr>
        <p:spPr>
          <a:xfrm rot="10800000">
            <a:off x="5011738" y="4106863"/>
            <a:ext cx="361950" cy="361950"/>
          </a:xfrm>
          <a:prstGeom prst="halfFrame">
            <a:avLst>
              <a:gd name="adj1" fmla="val 5701"/>
              <a:gd name="adj2" fmla="val 570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noProof="1">
              <a:solidFill>
                <a:schemeClr val="tx1"/>
              </a:solidFill>
              <a:sym typeface="Arial" panose="020B0604020202020204" pitchFamily="34" charset="0"/>
            </a:endParaRPr>
          </a:p>
        </p:txBody>
      </p:sp>
      <p:grpSp>
        <p:nvGrpSpPr>
          <p:cNvPr id="2" name="图形 3">
            <a:extLst>
              <a:ext uri="{FF2B5EF4-FFF2-40B4-BE49-F238E27FC236}">
                <a16:creationId xmlns:a16="http://schemas.microsoft.com/office/drawing/2014/main" id="{3F97DEEC-35F3-3D4B-7608-A22E45FBC847}"/>
              </a:ext>
            </a:extLst>
          </p:cNvPr>
          <p:cNvGrpSpPr/>
          <p:nvPr>
            <p:custDataLst>
              <p:tags r:id="rId18"/>
            </p:custDataLst>
          </p:nvPr>
        </p:nvGrpSpPr>
        <p:grpSpPr>
          <a:xfrm>
            <a:off x="5023521" y="2539207"/>
            <a:ext cx="261461" cy="261460"/>
            <a:chOff x="6192263" y="2480707"/>
            <a:chExt cx="270000" cy="270000"/>
          </a:xfrm>
          <a:solidFill>
            <a:schemeClr val="accent1"/>
          </a:solidFill>
        </p:grpSpPr>
        <p:sp>
          <p:nvSpPr>
            <p:cNvPr id="5" name="任意形状 4">
              <a:extLst>
                <a:ext uri="{FF2B5EF4-FFF2-40B4-BE49-F238E27FC236}">
                  <a16:creationId xmlns:a16="http://schemas.microsoft.com/office/drawing/2014/main" id="{507E338F-E88C-5E2F-9BD7-894F6BA0A6F3}"/>
                </a:ext>
              </a:extLst>
            </p:cNvPr>
            <p:cNvSpPr/>
            <p:nvPr/>
          </p:nvSpPr>
          <p:spPr>
            <a:xfrm>
              <a:off x="6209133" y="2505951"/>
              <a:ext cx="227540" cy="227466"/>
            </a:xfrm>
            <a:custGeom>
              <a:avLst/>
              <a:gdLst>
                <a:gd name="connsiteX0" fmla="*/ 134477 w 227540"/>
                <a:gd name="connsiteY0" fmla="*/ 171033 h 227466"/>
                <a:gd name="connsiteX1" fmla="*/ 178695 w 227540"/>
                <a:gd name="connsiteY1" fmla="*/ 215251 h 227466"/>
                <a:gd name="connsiteX2" fmla="*/ 184390 w 227540"/>
                <a:gd name="connsiteY2" fmla="*/ 220893 h 227466"/>
                <a:gd name="connsiteX3" fmla="*/ 213921 w 227540"/>
                <a:gd name="connsiteY3" fmla="*/ 224585 h 227466"/>
                <a:gd name="connsiteX4" fmla="*/ 227263 w 227540"/>
                <a:gd name="connsiteY4" fmla="*/ 197769 h 227466"/>
                <a:gd name="connsiteX5" fmla="*/ 218773 w 227540"/>
                <a:gd name="connsiteY5" fmla="*/ 182186 h 227466"/>
                <a:gd name="connsiteX6" fmla="*/ 171048 w 227540"/>
                <a:gd name="connsiteY6" fmla="*/ 134462 h 227466"/>
                <a:gd name="connsiteX7" fmla="*/ 162110 w 227540"/>
                <a:gd name="connsiteY7" fmla="*/ 134462 h 227466"/>
                <a:gd name="connsiteX8" fmla="*/ 134477 w 227540"/>
                <a:gd name="connsiteY8" fmla="*/ 162094 h 227466"/>
                <a:gd name="connsiteX9" fmla="*/ 143415 w 227540"/>
                <a:gd name="connsiteY9" fmla="*/ 171033 h 227466"/>
                <a:gd name="connsiteX10" fmla="*/ 171048 w 227540"/>
                <a:gd name="connsiteY10" fmla="*/ 143400 h 227466"/>
                <a:gd name="connsiteX11" fmla="*/ 162110 w 227540"/>
                <a:gd name="connsiteY11" fmla="*/ 143400 h 227466"/>
                <a:gd name="connsiteX12" fmla="*/ 206327 w 227540"/>
                <a:gd name="connsiteY12" fmla="*/ 187618 h 227466"/>
                <a:gd name="connsiteX13" fmla="*/ 211970 w 227540"/>
                <a:gd name="connsiteY13" fmla="*/ 193313 h 227466"/>
                <a:gd name="connsiteX14" fmla="*/ 205800 w 227540"/>
                <a:gd name="connsiteY14" fmla="*/ 214328 h 227466"/>
                <a:gd name="connsiteX15" fmla="*/ 182439 w 227540"/>
                <a:gd name="connsiteY15" fmla="*/ 201091 h 227466"/>
                <a:gd name="connsiteX16" fmla="*/ 143415 w 227540"/>
                <a:gd name="connsiteY16" fmla="*/ 162068 h 227466"/>
                <a:gd name="connsiteX17" fmla="*/ 134477 w 227540"/>
                <a:gd name="connsiteY17" fmla="*/ 171033 h 227466"/>
                <a:gd name="connsiteX18" fmla="*/ 69666 w 227540"/>
                <a:gd name="connsiteY18" fmla="*/ 42546 h 227466"/>
                <a:gd name="connsiteX19" fmla="*/ 64050 w 227540"/>
                <a:gd name="connsiteY19" fmla="*/ 25460 h 227466"/>
                <a:gd name="connsiteX20" fmla="*/ 55533 w 227540"/>
                <a:gd name="connsiteY20" fmla="*/ 11432 h 227466"/>
                <a:gd name="connsiteX21" fmla="*/ 20096 w 227540"/>
                <a:gd name="connsiteY21" fmla="*/ 253 h 227466"/>
                <a:gd name="connsiteX22" fmla="*/ 13952 w 227540"/>
                <a:gd name="connsiteY22" fmla="*/ 1887 h 227466"/>
                <a:gd name="connsiteX23" fmla="*/ 1876 w 227540"/>
                <a:gd name="connsiteY23" fmla="*/ 13937 h 227466"/>
                <a:gd name="connsiteX24" fmla="*/ 241 w 227540"/>
                <a:gd name="connsiteY24" fmla="*/ 20081 h 227466"/>
                <a:gd name="connsiteX25" fmla="*/ 9628 w 227540"/>
                <a:gd name="connsiteY25" fmla="*/ 49796 h 227466"/>
                <a:gd name="connsiteX26" fmla="*/ 16299 w 227540"/>
                <a:gd name="connsiteY26" fmla="*/ 61029 h 227466"/>
                <a:gd name="connsiteX27" fmla="*/ 30933 w 227540"/>
                <a:gd name="connsiteY27" fmla="*/ 65828 h 227466"/>
                <a:gd name="connsiteX28" fmla="*/ 39265 w 227540"/>
                <a:gd name="connsiteY28" fmla="*/ 68570 h 227466"/>
                <a:gd name="connsiteX29" fmla="*/ 41796 w 227540"/>
                <a:gd name="connsiteY29" fmla="*/ 69387 h 227466"/>
                <a:gd name="connsiteX30" fmla="*/ 39819 w 227540"/>
                <a:gd name="connsiteY30" fmla="*/ 68095 h 227466"/>
                <a:gd name="connsiteX31" fmla="*/ 46173 w 227540"/>
                <a:gd name="connsiteY31" fmla="*/ 74450 h 227466"/>
                <a:gd name="connsiteX32" fmla="*/ 73621 w 227540"/>
                <a:gd name="connsiteY32" fmla="*/ 101898 h 227466"/>
                <a:gd name="connsiteX33" fmla="*/ 87912 w 227540"/>
                <a:gd name="connsiteY33" fmla="*/ 116189 h 227466"/>
                <a:gd name="connsiteX34" fmla="*/ 96851 w 227540"/>
                <a:gd name="connsiteY34" fmla="*/ 116189 h 227466"/>
                <a:gd name="connsiteX35" fmla="*/ 116152 w 227540"/>
                <a:gd name="connsiteY35" fmla="*/ 96862 h 227466"/>
                <a:gd name="connsiteX36" fmla="*/ 116152 w 227540"/>
                <a:gd name="connsiteY36" fmla="*/ 87923 h 227466"/>
                <a:gd name="connsiteX37" fmla="*/ 68031 w 227540"/>
                <a:gd name="connsiteY37" fmla="*/ 39751 h 227466"/>
                <a:gd name="connsiteX38" fmla="*/ 59093 w 227540"/>
                <a:gd name="connsiteY38" fmla="*/ 48689 h 227466"/>
                <a:gd name="connsiteX39" fmla="*/ 107266 w 227540"/>
                <a:gd name="connsiteY39" fmla="*/ 96862 h 227466"/>
                <a:gd name="connsiteX40" fmla="*/ 107266 w 227540"/>
                <a:gd name="connsiteY40" fmla="*/ 87923 h 227466"/>
                <a:gd name="connsiteX41" fmla="*/ 87965 w 227540"/>
                <a:gd name="connsiteY41" fmla="*/ 107251 h 227466"/>
                <a:gd name="connsiteX42" fmla="*/ 96904 w 227540"/>
                <a:gd name="connsiteY42" fmla="*/ 107251 h 227466"/>
                <a:gd name="connsiteX43" fmla="*/ 58355 w 227540"/>
                <a:gd name="connsiteY43" fmla="*/ 68702 h 227466"/>
                <a:gd name="connsiteX44" fmla="*/ 44907 w 227540"/>
                <a:gd name="connsiteY44" fmla="*/ 57100 h 227466"/>
                <a:gd name="connsiteX45" fmla="*/ 19595 w 227540"/>
                <a:gd name="connsiteY45" fmla="*/ 48795 h 227466"/>
                <a:gd name="connsiteX46" fmla="*/ 23998 w 227540"/>
                <a:gd name="connsiteY46" fmla="*/ 53224 h 227466"/>
                <a:gd name="connsiteX47" fmla="*/ 12449 w 227540"/>
                <a:gd name="connsiteY47" fmla="*/ 16732 h 227466"/>
                <a:gd name="connsiteX48" fmla="*/ 10815 w 227540"/>
                <a:gd name="connsiteY48" fmla="*/ 22876 h 227466"/>
                <a:gd name="connsiteX49" fmla="*/ 22891 w 227540"/>
                <a:gd name="connsiteY49" fmla="*/ 10826 h 227466"/>
                <a:gd name="connsiteX50" fmla="*/ 16747 w 227540"/>
                <a:gd name="connsiteY50" fmla="*/ 12461 h 227466"/>
                <a:gd name="connsiteX51" fmla="*/ 53239 w 227540"/>
                <a:gd name="connsiteY51" fmla="*/ 23983 h 227466"/>
                <a:gd name="connsiteX52" fmla="*/ 48836 w 227540"/>
                <a:gd name="connsiteY52" fmla="*/ 19553 h 227466"/>
                <a:gd name="connsiteX53" fmla="*/ 57485 w 227540"/>
                <a:gd name="connsiteY53" fmla="*/ 45921 h 227466"/>
                <a:gd name="connsiteX54" fmla="*/ 69666 w 227540"/>
                <a:gd name="connsiteY54" fmla="*/ 42546 h 22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27540" h="227466">
                  <a:moveTo>
                    <a:pt x="134477" y="171033"/>
                  </a:moveTo>
                  <a:lnTo>
                    <a:pt x="178695" y="215251"/>
                  </a:lnTo>
                  <a:cubicBezTo>
                    <a:pt x="180593" y="217149"/>
                    <a:pt x="182439" y="219074"/>
                    <a:pt x="184390" y="220893"/>
                  </a:cubicBezTo>
                  <a:cubicBezTo>
                    <a:pt x="192458" y="228487"/>
                    <a:pt x="204244" y="229199"/>
                    <a:pt x="213921" y="224585"/>
                  </a:cubicBezTo>
                  <a:cubicBezTo>
                    <a:pt x="223756" y="219891"/>
                    <a:pt x="228819" y="208211"/>
                    <a:pt x="227263" y="197769"/>
                  </a:cubicBezTo>
                  <a:cubicBezTo>
                    <a:pt x="226340" y="191573"/>
                    <a:pt x="223123" y="186537"/>
                    <a:pt x="218773" y="182186"/>
                  </a:cubicBezTo>
                  <a:lnTo>
                    <a:pt x="171048" y="134462"/>
                  </a:lnTo>
                  <a:cubicBezTo>
                    <a:pt x="168622" y="132036"/>
                    <a:pt x="164535" y="132036"/>
                    <a:pt x="162110" y="134462"/>
                  </a:cubicBezTo>
                  <a:lnTo>
                    <a:pt x="134477" y="162094"/>
                  </a:lnTo>
                  <a:cubicBezTo>
                    <a:pt x="128702" y="167869"/>
                    <a:pt x="137641" y="176807"/>
                    <a:pt x="143415" y="171033"/>
                  </a:cubicBezTo>
                  <a:lnTo>
                    <a:pt x="171048" y="143400"/>
                  </a:lnTo>
                  <a:lnTo>
                    <a:pt x="162110" y="143400"/>
                  </a:lnTo>
                  <a:lnTo>
                    <a:pt x="206327" y="187618"/>
                  </a:lnTo>
                  <a:cubicBezTo>
                    <a:pt x="208226" y="189516"/>
                    <a:pt x="210151" y="191362"/>
                    <a:pt x="211970" y="193313"/>
                  </a:cubicBezTo>
                  <a:cubicBezTo>
                    <a:pt x="218456" y="200195"/>
                    <a:pt x="214079" y="211559"/>
                    <a:pt x="205800" y="214328"/>
                  </a:cubicBezTo>
                  <a:cubicBezTo>
                    <a:pt x="195886" y="217676"/>
                    <a:pt x="188530" y="207182"/>
                    <a:pt x="182439" y="201091"/>
                  </a:cubicBezTo>
                  <a:lnTo>
                    <a:pt x="143415" y="162068"/>
                  </a:lnTo>
                  <a:cubicBezTo>
                    <a:pt x="137667" y="156320"/>
                    <a:pt x="128702" y="165258"/>
                    <a:pt x="134477" y="171033"/>
                  </a:cubicBezTo>
                  <a:close/>
                  <a:moveTo>
                    <a:pt x="69666" y="42546"/>
                  </a:moveTo>
                  <a:lnTo>
                    <a:pt x="64050" y="25460"/>
                  </a:lnTo>
                  <a:cubicBezTo>
                    <a:pt x="62310" y="20160"/>
                    <a:pt x="61492" y="13304"/>
                    <a:pt x="55533" y="11432"/>
                  </a:cubicBezTo>
                  <a:lnTo>
                    <a:pt x="20096" y="253"/>
                  </a:lnTo>
                  <a:cubicBezTo>
                    <a:pt x="17960" y="-433"/>
                    <a:pt x="15482" y="332"/>
                    <a:pt x="13952" y="1887"/>
                  </a:cubicBezTo>
                  <a:lnTo>
                    <a:pt x="1876" y="13937"/>
                  </a:lnTo>
                  <a:cubicBezTo>
                    <a:pt x="321" y="15493"/>
                    <a:pt x="-418" y="17971"/>
                    <a:pt x="241" y="20081"/>
                  </a:cubicBezTo>
                  <a:lnTo>
                    <a:pt x="9628" y="49796"/>
                  </a:lnTo>
                  <a:cubicBezTo>
                    <a:pt x="10920" y="53910"/>
                    <a:pt x="11658" y="59500"/>
                    <a:pt x="16299" y="61029"/>
                  </a:cubicBezTo>
                  <a:lnTo>
                    <a:pt x="30933" y="65828"/>
                  </a:lnTo>
                  <a:lnTo>
                    <a:pt x="39265" y="68570"/>
                  </a:lnTo>
                  <a:lnTo>
                    <a:pt x="41796" y="69387"/>
                  </a:lnTo>
                  <a:cubicBezTo>
                    <a:pt x="44064" y="70126"/>
                    <a:pt x="39555" y="67805"/>
                    <a:pt x="39819" y="68095"/>
                  </a:cubicBezTo>
                  <a:lnTo>
                    <a:pt x="46173" y="74450"/>
                  </a:lnTo>
                  <a:lnTo>
                    <a:pt x="73621" y="101898"/>
                  </a:lnTo>
                  <a:lnTo>
                    <a:pt x="87912" y="116189"/>
                  </a:lnTo>
                  <a:cubicBezTo>
                    <a:pt x="90338" y="118615"/>
                    <a:pt x="94425" y="118615"/>
                    <a:pt x="96851" y="116189"/>
                  </a:cubicBezTo>
                  <a:lnTo>
                    <a:pt x="116152" y="96862"/>
                  </a:lnTo>
                  <a:cubicBezTo>
                    <a:pt x="118577" y="94436"/>
                    <a:pt x="118577" y="90349"/>
                    <a:pt x="116152" y="87923"/>
                  </a:cubicBezTo>
                  <a:lnTo>
                    <a:pt x="68031" y="39751"/>
                  </a:lnTo>
                  <a:cubicBezTo>
                    <a:pt x="62257" y="33976"/>
                    <a:pt x="53319" y="42915"/>
                    <a:pt x="59093" y="48689"/>
                  </a:cubicBezTo>
                  <a:lnTo>
                    <a:pt x="107266" y="96862"/>
                  </a:lnTo>
                  <a:lnTo>
                    <a:pt x="107266" y="87923"/>
                  </a:lnTo>
                  <a:lnTo>
                    <a:pt x="87965" y="107251"/>
                  </a:lnTo>
                  <a:lnTo>
                    <a:pt x="96904" y="107251"/>
                  </a:lnTo>
                  <a:lnTo>
                    <a:pt x="58355" y="68702"/>
                  </a:lnTo>
                  <a:cubicBezTo>
                    <a:pt x="54479" y="64826"/>
                    <a:pt x="50286" y="58867"/>
                    <a:pt x="44907" y="57100"/>
                  </a:cubicBezTo>
                  <a:lnTo>
                    <a:pt x="19595" y="48795"/>
                  </a:lnTo>
                  <a:lnTo>
                    <a:pt x="23998" y="53224"/>
                  </a:lnTo>
                  <a:lnTo>
                    <a:pt x="12449" y="16732"/>
                  </a:lnTo>
                  <a:lnTo>
                    <a:pt x="10815" y="22876"/>
                  </a:lnTo>
                  <a:lnTo>
                    <a:pt x="22891" y="10826"/>
                  </a:lnTo>
                  <a:lnTo>
                    <a:pt x="16747" y="12461"/>
                  </a:lnTo>
                  <a:lnTo>
                    <a:pt x="53239" y="23983"/>
                  </a:lnTo>
                  <a:lnTo>
                    <a:pt x="48836" y="19553"/>
                  </a:lnTo>
                  <a:lnTo>
                    <a:pt x="57485" y="45921"/>
                  </a:lnTo>
                  <a:cubicBezTo>
                    <a:pt x="60016" y="53620"/>
                    <a:pt x="72224" y="50324"/>
                    <a:pt x="69666" y="42546"/>
                  </a:cubicBezTo>
                  <a:close/>
                </a:path>
              </a:pathLst>
            </a:custGeom>
            <a:grpFill/>
            <a:ln w="260" cap="flat">
              <a:noFill/>
              <a:prstDash val="solid"/>
              <a:miter/>
            </a:ln>
          </p:spPr>
          <p:txBody>
            <a:bodyPr anchor="ctr"/>
            <a:lstStyle/>
            <a:p>
              <a:endParaRPr lang="zh-CN" altLang="en-US" sz="1350" noProof="1"/>
            </a:p>
          </p:txBody>
        </p:sp>
        <p:sp>
          <p:nvSpPr>
            <p:cNvPr id="6" name="任意形状 5">
              <a:extLst>
                <a:ext uri="{FF2B5EF4-FFF2-40B4-BE49-F238E27FC236}">
                  <a16:creationId xmlns:a16="http://schemas.microsoft.com/office/drawing/2014/main" id="{F4C8D538-3438-4BF4-AD72-B38013866541}"/>
                </a:ext>
              </a:extLst>
            </p:cNvPr>
            <p:cNvSpPr/>
            <p:nvPr/>
          </p:nvSpPr>
          <p:spPr>
            <a:xfrm>
              <a:off x="6322886" y="2619688"/>
              <a:ext cx="54949" cy="55009"/>
            </a:xfrm>
            <a:custGeom>
              <a:avLst/>
              <a:gdLst>
                <a:gd name="connsiteX0" fmla="*/ 33829 w 54949"/>
                <a:gd name="connsiteY0" fmla="*/ 53156 h 55009"/>
                <a:gd name="connsiteX1" fmla="*/ 53130 w 54949"/>
                <a:gd name="connsiteY1" fmla="*/ 33829 h 55009"/>
                <a:gd name="connsiteX2" fmla="*/ 53130 w 54949"/>
                <a:gd name="connsiteY2" fmla="*/ 24891 h 55009"/>
                <a:gd name="connsiteX3" fmla="*/ 30085 w 54949"/>
                <a:gd name="connsiteY3" fmla="*/ 1819 h 55009"/>
                <a:gd name="connsiteX4" fmla="*/ 21146 w 54949"/>
                <a:gd name="connsiteY4" fmla="*/ 1819 h 55009"/>
                <a:gd name="connsiteX5" fmla="*/ 1819 w 54949"/>
                <a:gd name="connsiteY5" fmla="*/ 21146 h 55009"/>
                <a:gd name="connsiteX6" fmla="*/ 1819 w 54949"/>
                <a:gd name="connsiteY6" fmla="*/ 30085 h 55009"/>
                <a:gd name="connsiteX7" fmla="*/ 24864 w 54949"/>
                <a:gd name="connsiteY7" fmla="*/ 53130 h 55009"/>
                <a:gd name="connsiteX8" fmla="*/ 33803 w 54949"/>
                <a:gd name="connsiteY8" fmla="*/ 44191 h 55009"/>
                <a:gd name="connsiteX9" fmla="*/ 10758 w 54949"/>
                <a:gd name="connsiteY9" fmla="*/ 21146 h 55009"/>
                <a:gd name="connsiteX10" fmla="*/ 10758 w 54949"/>
                <a:gd name="connsiteY10" fmla="*/ 30085 h 55009"/>
                <a:gd name="connsiteX11" fmla="*/ 30059 w 54949"/>
                <a:gd name="connsiteY11" fmla="*/ 10758 h 55009"/>
                <a:gd name="connsiteX12" fmla="*/ 21120 w 54949"/>
                <a:gd name="connsiteY12" fmla="*/ 10758 h 55009"/>
                <a:gd name="connsiteX13" fmla="*/ 44165 w 54949"/>
                <a:gd name="connsiteY13" fmla="*/ 33803 h 55009"/>
                <a:gd name="connsiteX14" fmla="*/ 44165 w 54949"/>
                <a:gd name="connsiteY14" fmla="*/ 24864 h 55009"/>
                <a:gd name="connsiteX15" fmla="*/ 24864 w 54949"/>
                <a:gd name="connsiteY15" fmla="*/ 44191 h 55009"/>
                <a:gd name="connsiteX16" fmla="*/ 33829 w 54949"/>
                <a:gd name="connsiteY16" fmla="*/ 53156 h 5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949" h="55009">
                  <a:moveTo>
                    <a:pt x="33829" y="53156"/>
                  </a:moveTo>
                  <a:lnTo>
                    <a:pt x="53130" y="33829"/>
                  </a:lnTo>
                  <a:cubicBezTo>
                    <a:pt x="55556" y="31403"/>
                    <a:pt x="55556" y="27316"/>
                    <a:pt x="53130" y="24891"/>
                  </a:cubicBezTo>
                  <a:lnTo>
                    <a:pt x="30085" y="1819"/>
                  </a:lnTo>
                  <a:cubicBezTo>
                    <a:pt x="27659" y="-606"/>
                    <a:pt x="23572" y="-606"/>
                    <a:pt x="21146" y="1819"/>
                  </a:cubicBezTo>
                  <a:lnTo>
                    <a:pt x="1819" y="21146"/>
                  </a:lnTo>
                  <a:cubicBezTo>
                    <a:pt x="-606" y="23572"/>
                    <a:pt x="-606" y="27659"/>
                    <a:pt x="1819" y="30085"/>
                  </a:cubicBezTo>
                  <a:lnTo>
                    <a:pt x="24864" y="53130"/>
                  </a:lnTo>
                  <a:cubicBezTo>
                    <a:pt x="30639" y="58904"/>
                    <a:pt x="39577" y="49966"/>
                    <a:pt x="33803" y="44191"/>
                  </a:cubicBezTo>
                  <a:lnTo>
                    <a:pt x="10758" y="21146"/>
                  </a:lnTo>
                  <a:lnTo>
                    <a:pt x="10758" y="30085"/>
                  </a:lnTo>
                  <a:lnTo>
                    <a:pt x="30059" y="10758"/>
                  </a:lnTo>
                  <a:lnTo>
                    <a:pt x="21120" y="10758"/>
                  </a:lnTo>
                  <a:lnTo>
                    <a:pt x="44165" y="33803"/>
                  </a:lnTo>
                  <a:lnTo>
                    <a:pt x="44165" y="24864"/>
                  </a:lnTo>
                  <a:lnTo>
                    <a:pt x="24864" y="44191"/>
                  </a:lnTo>
                  <a:cubicBezTo>
                    <a:pt x="19116" y="49966"/>
                    <a:pt x="28055" y="58904"/>
                    <a:pt x="33829" y="53156"/>
                  </a:cubicBezTo>
                  <a:close/>
                </a:path>
              </a:pathLst>
            </a:custGeom>
            <a:grpFill/>
            <a:ln w="260" cap="flat">
              <a:noFill/>
              <a:prstDash val="solid"/>
              <a:miter/>
            </a:ln>
          </p:spPr>
          <p:txBody>
            <a:bodyPr anchor="ctr"/>
            <a:lstStyle/>
            <a:p>
              <a:endParaRPr lang="zh-CN" altLang="en-US" sz="1350" noProof="1"/>
            </a:p>
          </p:txBody>
        </p:sp>
        <p:sp>
          <p:nvSpPr>
            <p:cNvPr id="7" name="任意形状 6">
              <a:extLst>
                <a:ext uri="{FF2B5EF4-FFF2-40B4-BE49-F238E27FC236}">
                  <a16:creationId xmlns:a16="http://schemas.microsoft.com/office/drawing/2014/main" id="{EBA37734-CA5B-5339-CE25-1B7A9213717F}"/>
                </a:ext>
              </a:extLst>
            </p:cNvPr>
            <p:cNvSpPr/>
            <p:nvPr/>
          </p:nvSpPr>
          <p:spPr>
            <a:xfrm>
              <a:off x="6217350" y="2497823"/>
              <a:ext cx="227867" cy="232040"/>
            </a:xfrm>
            <a:custGeom>
              <a:avLst/>
              <a:gdLst>
                <a:gd name="connsiteX0" fmla="*/ 165152 w 227867"/>
                <a:gd name="connsiteY0" fmla="*/ 100481 h 232040"/>
                <a:gd name="connsiteX1" fmla="*/ 194419 w 227867"/>
                <a:gd name="connsiteY1" fmla="*/ 94970 h 232040"/>
                <a:gd name="connsiteX2" fmla="*/ 208473 w 227867"/>
                <a:gd name="connsiteY2" fmla="*/ 78755 h 232040"/>
                <a:gd name="connsiteX3" fmla="*/ 227009 w 227867"/>
                <a:gd name="connsiteY3" fmla="*/ 49408 h 232040"/>
                <a:gd name="connsiteX4" fmla="*/ 226007 w 227867"/>
                <a:gd name="connsiteY4" fmla="*/ 41735 h 232040"/>
                <a:gd name="connsiteX5" fmla="*/ 214616 w 227867"/>
                <a:gd name="connsiteY5" fmla="*/ 30344 h 232040"/>
                <a:gd name="connsiteX6" fmla="*/ 205678 w 227867"/>
                <a:gd name="connsiteY6" fmla="*/ 30344 h 232040"/>
                <a:gd name="connsiteX7" fmla="*/ 179469 w 227867"/>
                <a:gd name="connsiteY7" fmla="*/ 56553 h 232040"/>
                <a:gd name="connsiteX8" fmla="*/ 188407 w 227867"/>
                <a:gd name="connsiteY8" fmla="*/ 56553 h 232040"/>
                <a:gd name="connsiteX9" fmla="*/ 171269 w 227867"/>
                <a:gd name="connsiteY9" fmla="*/ 39415 h 232040"/>
                <a:gd name="connsiteX10" fmla="*/ 171269 w 227867"/>
                <a:gd name="connsiteY10" fmla="*/ 48353 h 232040"/>
                <a:gd name="connsiteX11" fmla="*/ 197478 w 227867"/>
                <a:gd name="connsiteY11" fmla="*/ 22144 h 232040"/>
                <a:gd name="connsiteX12" fmla="*/ 197478 w 227867"/>
                <a:gd name="connsiteY12" fmla="*/ 13206 h 232040"/>
                <a:gd name="connsiteX13" fmla="*/ 186113 w 227867"/>
                <a:gd name="connsiteY13" fmla="*/ 1842 h 232040"/>
                <a:gd name="connsiteX14" fmla="*/ 178441 w 227867"/>
                <a:gd name="connsiteY14" fmla="*/ 840 h 232040"/>
                <a:gd name="connsiteX15" fmla="*/ 144532 w 227867"/>
                <a:gd name="connsiteY15" fmla="*/ 22619 h 232040"/>
                <a:gd name="connsiteX16" fmla="*/ 129187 w 227867"/>
                <a:gd name="connsiteY16" fmla="*/ 41788 h 232040"/>
                <a:gd name="connsiteX17" fmla="*/ 128369 w 227867"/>
                <a:gd name="connsiteY17" fmla="*/ 71240 h 232040"/>
                <a:gd name="connsiteX18" fmla="*/ 130004 w 227867"/>
                <a:gd name="connsiteY18" fmla="*/ 65096 h 232040"/>
                <a:gd name="connsiteX19" fmla="*/ 42386 w 227867"/>
                <a:gd name="connsiteY19" fmla="*/ 152741 h 232040"/>
                <a:gd name="connsiteX20" fmla="*/ 7687 w 227867"/>
                <a:gd name="connsiteY20" fmla="*/ 187440 h 232040"/>
                <a:gd name="connsiteX21" fmla="*/ 17179 w 227867"/>
                <a:gd name="connsiteY21" fmla="*/ 230445 h 232040"/>
                <a:gd name="connsiteX22" fmla="*/ 46526 w 227867"/>
                <a:gd name="connsiteY22" fmla="*/ 221744 h 232040"/>
                <a:gd name="connsiteX23" fmla="*/ 144981 w 227867"/>
                <a:gd name="connsiteY23" fmla="*/ 123262 h 232040"/>
                <a:gd name="connsiteX24" fmla="*/ 169608 w 227867"/>
                <a:gd name="connsiteY24" fmla="*/ 98609 h 232040"/>
                <a:gd name="connsiteX25" fmla="*/ 160669 w 227867"/>
                <a:gd name="connsiteY25" fmla="*/ 89671 h 232040"/>
                <a:gd name="connsiteX26" fmla="*/ 73710 w 227867"/>
                <a:gd name="connsiteY26" fmla="*/ 176656 h 232040"/>
                <a:gd name="connsiteX27" fmla="*/ 36031 w 227867"/>
                <a:gd name="connsiteY27" fmla="*/ 214335 h 232040"/>
                <a:gd name="connsiteX28" fmla="*/ 27409 w 227867"/>
                <a:gd name="connsiteY28" fmla="*/ 219160 h 232040"/>
                <a:gd name="connsiteX29" fmla="*/ 12749 w 227867"/>
                <a:gd name="connsiteY29" fmla="*/ 203129 h 232040"/>
                <a:gd name="connsiteX30" fmla="*/ 22769 w 227867"/>
                <a:gd name="connsiteY30" fmla="*/ 190235 h 232040"/>
                <a:gd name="connsiteX31" fmla="*/ 124546 w 227867"/>
                <a:gd name="connsiteY31" fmla="*/ 88458 h 232040"/>
                <a:gd name="connsiteX32" fmla="*/ 136833 w 227867"/>
                <a:gd name="connsiteY32" fmla="*/ 76171 h 232040"/>
                <a:gd name="connsiteX33" fmla="*/ 138916 w 227867"/>
                <a:gd name="connsiteY33" fmla="*/ 74114 h 232040"/>
                <a:gd name="connsiteX34" fmla="*/ 140103 w 227867"/>
                <a:gd name="connsiteY34" fmla="*/ 65334 h 232040"/>
                <a:gd name="connsiteX35" fmla="*/ 139839 w 227867"/>
                <a:gd name="connsiteY35" fmla="*/ 54418 h 232040"/>
                <a:gd name="connsiteX36" fmla="*/ 146114 w 227867"/>
                <a:gd name="connsiteY36" fmla="*/ 37464 h 232040"/>
                <a:gd name="connsiteX37" fmla="*/ 160432 w 227867"/>
                <a:gd name="connsiteY37" fmla="*/ 26996 h 232040"/>
                <a:gd name="connsiteX38" fmla="*/ 184874 w 227867"/>
                <a:gd name="connsiteY38" fmla="*/ 11782 h 232040"/>
                <a:gd name="connsiteX39" fmla="*/ 177201 w 227867"/>
                <a:gd name="connsiteY39" fmla="*/ 10780 h 232040"/>
                <a:gd name="connsiteX40" fmla="*/ 188566 w 227867"/>
                <a:gd name="connsiteY40" fmla="*/ 22144 h 232040"/>
                <a:gd name="connsiteX41" fmla="*/ 188566 w 227867"/>
                <a:gd name="connsiteY41" fmla="*/ 13206 h 232040"/>
                <a:gd name="connsiteX42" fmla="*/ 162357 w 227867"/>
                <a:gd name="connsiteY42" fmla="*/ 39415 h 232040"/>
                <a:gd name="connsiteX43" fmla="*/ 162357 w 227867"/>
                <a:gd name="connsiteY43" fmla="*/ 48353 h 232040"/>
                <a:gd name="connsiteX44" fmla="*/ 179495 w 227867"/>
                <a:gd name="connsiteY44" fmla="*/ 65492 h 232040"/>
                <a:gd name="connsiteX45" fmla="*/ 188434 w 227867"/>
                <a:gd name="connsiteY45" fmla="*/ 65492 h 232040"/>
                <a:gd name="connsiteX46" fmla="*/ 214643 w 227867"/>
                <a:gd name="connsiteY46" fmla="*/ 39283 h 232040"/>
                <a:gd name="connsiteX47" fmla="*/ 205704 w 227867"/>
                <a:gd name="connsiteY47" fmla="*/ 39283 h 232040"/>
                <a:gd name="connsiteX48" fmla="*/ 217095 w 227867"/>
                <a:gd name="connsiteY48" fmla="*/ 50674 h 232040"/>
                <a:gd name="connsiteX49" fmla="*/ 216093 w 227867"/>
                <a:gd name="connsiteY49" fmla="*/ 43001 h 232040"/>
                <a:gd name="connsiteX50" fmla="*/ 199772 w 227867"/>
                <a:gd name="connsiteY50" fmla="*/ 69104 h 232040"/>
                <a:gd name="connsiteX51" fmla="*/ 189172 w 227867"/>
                <a:gd name="connsiteY51" fmla="*/ 83079 h 232040"/>
                <a:gd name="connsiteX52" fmla="*/ 165152 w 227867"/>
                <a:gd name="connsiteY52" fmla="*/ 87799 h 232040"/>
                <a:gd name="connsiteX53" fmla="*/ 165152 w 227867"/>
                <a:gd name="connsiteY53" fmla="*/ 100481 h 23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7867" h="232040">
                  <a:moveTo>
                    <a:pt x="165152" y="100481"/>
                  </a:moveTo>
                  <a:cubicBezTo>
                    <a:pt x="174960" y="101088"/>
                    <a:pt x="185876" y="100244"/>
                    <a:pt x="194419" y="94970"/>
                  </a:cubicBezTo>
                  <a:cubicBezTo>
                    <a:pt x="200378" y="91305"/>
                    <a:pt x="204570" y="84371"/>
                    <a:pt x="208473" y="78755"/>
                  </a:cubicBezTo>
                  <a:cubicBezTo>
                    <a:pt x="215065" y="69262"/>
                    <a:pt x="221182" y="59375"/>
                    <a:pt x="227009" y="49408"/>
                  </a:cubicBezTo>
                  <a:cubicBezTo>
                    <a:pt x="228459" y="46956"/>
                    <a:pt x="228037" y="43765"/>
                    <a:pt x="226007" y="41735"/>
                  </a:cubicBezTo>
                  <a:lnTo>
                    <a:pt x="214616" y="30344"/>
                  </a:lnTo>
                  <a:cubicBezTo>
                    <a:pt x="212191" y="27919"/>
                    <a:pt x="208104" y="27919"/>
                    <a:pt x="205678" y="30344"/>
                  </a:cubicBezTo>
                  <a:lnTo>
                    <a:pt x="179469" y="56553"/>
                  </a:lnTo>
                  <a:lnTo>
                    <a:pt x="188407" y="56553"/>
                  </a:lnTo>
                  <a:lnTo>
                    <a:pt x="171269" y="39415"/>
                  </a:lnTo>
                  <a:lnTo>
                    <a:pt x="171269" y="48353"/>
                  </a:lnTo>
                  <a:lnTo>
                    <a:pt x="197478" y="22144"/>
                  </a:lnTo>
                  <a:cubicBezTo>
                    <a:pt x="199903" y="19718"/>
                    <a:pt x="199903" y="15632"/>
                    <a:pt x="197478" y="13206"/>
                  </a:cubicBezTo>
                  <a:lnTo>
                    <a:pt x="186113" y="1842"/>
                  </a:lnTo>
                  <a:cubicBezTo>
                    <a:pt x="184110" y="-162"/>
                    <a:pt x="180893" y="-584"/>
                    <a:pt x="178441" y="840"/>
                  </a:cubicBezTo>
                  <a:cubicBezTo>
                    <a:pt x="166865" y="7616"/>
                    <a:pt x="155343" y="14709"/>
                    <a:pt x="144532" y="22619"/>
                  </a:cubicBezTo>
                  <a:cubicBezTo>
                    <a:pt x="137334" y="27892"/>
                    <a:pt x="131929" y="33008"/>
                    <a:pt x="129187" y="41788"/>
                  </a:cubicBezTo>
                  <a:cubicBezTo>
                    <a:pt x="126313" y="51069"/>
                    <a:pt x="126392" y="61801"/>
                    <a:pt x="128369" y="71240"/>
                  </a:cubicBezTo>
                  <a:lnTo>
                    <a:pt x="130004" y="65096"/>
                  </a:lnTo>
                  <a:lnTo>
                    <a:pt x="42386" y="152741"/>
                  </a:lnTo>
                  <a:lnTo>
                    <a:pt x="7687" y="187440"/>
                  </a:lnTo>
                  <a:cubicBezTo>
                    <a:pt x="-6130" y="201257"/>
                    <a:pt x="-329" y="223352"/>
                    <a:pt x="17179" y="230445"/>
                  </a:cubicBezTo>
                  <a:cubicBezTo>
                    <a:pt x="28174" y="234901"/>
                    <a:pt x="38853" y="229390"/>
                    <a:pt x="46526" y="221744"/>
                  </a:cubicBezTo>
                  <a:lnTo>
                    <a:pt x="144981" y="123262"/>
                  </a:lnTo>
                  <a:lnTo>
                    <a:pt x="169608" y="98609"/>
                  </a:lnTo>
                  <a:cubicBezTo>
                    <a:pt x="175382" y="92835"/>
                    <a:pt x="166444" y="83896"/>
                    <a:pt x="160669" y="89671"/>
                  </a:cubicBezTo>
                  <a:lnTo>
                    <a:pt x="73710" y="176656"/>
                  </a:lnTo>
                  <a:lnTo>
                    <a:pt x="36031" y="214335"/>
                  </a:lnTo>
                  <a:cubicBezTo>
                    <a:pt x="33553" y="216813"/>
                    <a:pt x="30916" y="218422"/>
                    <a:pt x="27409" y="219160"/>
                  </a:cubicBezTo>
                  <a:cubicBezTo>
                    <a:pt x="18313" y="221058"/>
                    <a:pt x="11009" y="211461"/>
                    <a:pt x="12749" y="203129"/>
                  </a:cubicBezTo>
                  <a:cubicBezTo>
                    <a:pt x="13857" y="197882"/>
                    <a:pt x="19130" y="193847"/>
                    <a:pt x="22769" y="190235"/>
                  </a:cubicBezTo>
                  <a:lnTo>
                    <a:pt x="124546" y="88458"/>
                  </a:lnTo>
                  <a:lnTo>
                    <a:pt x="136833" y="76171"/>
                  </a:lnTo>
                  <a:lnTo>
                    <a:pt x="138916" y="74114"/>
                  </a:lnTo>
                  <a:cubicBezTo>
                    <a:pt x="141500" y="71530"/>
                    <a:pt x="140604" y="68471"/>
                    <a:pt x="140103" y="65334"/>
                  </a:cubicBezTo>
                  <a:cubicBezTo>
                    <a:pt x="139523" y="61774"/>
                    <a:pt x="139654" y="58004"/>
                    <a:pt x="139839" y="54418"/>
                  </a:cubicBezTo>
                  <a:cubicBezTo>
                    <a:pt x="140155" y="48327"/>
                    <a:pt x="141421" y="41709"/>
                    <a:pt x="146114" y="37464"/>
                  </a:cubicBezTo>
                  <a:cubicBezTo>
                    <a:pt x="150465" y="33509"/>
                    <a:pt x="155528" y="30265"/>
                    <a:pt x="160432" y="26996"/>
                  </a:cubicBezTo>
                  <a:cubicBezTo>
                    <a:pt x="168421" y="21670"/>
                    <a:pt x="176595" y="16634"/>
                    <a:pt x="184874" y="11782"/>
                  </a:cubicBezTo>
                  <a:lnTo>
                    <a:pt x="177201" y="10780"/>
                  </a:lnTo>
                  <a:lnTo>
                    <a:pt x="188566" y="22144"/>
                  </a:lnTo>
                  <a:lnTo>
                    <a:pt x="188566" y="13206"/>
                  </a:lnTo>
                  <a:lnTo>
                    <a:pt x="162357" y="39415"/>
                  </a:lnTo>
                  <a:cubicBezTo>
                    <a:pt x="159931" y="41841"/>
                    <a:pt x="159931" y="45927"/>
                    <a:pt x="162357" y="48353"/>
                  </a:cubicBezTo>
                  <a:lnTo>
                    <a:pt x="179495" y="65492"/>
                  </a:lnTo>
                  <a:cubicBezTo>
                    <a:pt x="181921" y="67918"/>
                    <a:pt x="186008" y="67918"/>
                    <a:pt x="188434" y="65492"/>
                  </a:cubicBezTo>
                  <a:lnTo>
                    <a:pt x="214643" y="39283"/>
                  </a:lnTo>
                  <a:lnTo>
                    <a:pt x="205704" y="39283"/>
                  </a:lnTo>
                  <a:lnTo>
                    <a:pt x="217095" y="50674"/>
                  </a:lnTo>
                  <a:lnTo>
                    <a:pt x="216093" y="43001"/>
                  </a:lnTo>
                  <a:cubicBezTo>
                    <a:pt x="210899" y="51860"/>
                    <a:pt x="205467" y="60588"/>
                    <a:pt x="199772" y="69104"/>
                  </a:cubicBezTo>
                  <a:cubicBezTo>
                    <a:pt x="196528" y="73929"/>
                    <a:pt x="193259" y="78913"/>
                    <a:pt x="189172" y="83079"/>
                  </a:cubicBezTo>
                  <a:cubicBezTo>
                    <a:pt x="183688" y="88695"/>
                    <a:pt x="172297" y="88220"/>
                    <a:pt x="165152" y="87799"/>
                  </a:cubicBezTo>
                  <a:cubicBezTo>
                    <a:pt x="157004" y="87324"/>
                    <a:pt x="157057" y="99980"/>
                    <a:pt x="165152" y="100481"/>
                  </a:cubicBezTo>
                  <a:close/>
                </a:path>
              </a:pathLst>
            </a:custGeom>
            <a:grpFill/>
            <a:ln w="260" cap="flat">
              <a:noFill/>
              <a:prstDash val="solid"/>
              <a:miter/>
            </a:ln>
          </p:spPr>
          <p:txBody>
            <a:bodyPr anchor="ctr"/>
            <a:lstStyle/>
            <a:p>
              <a:endParaRPr lang="zh-CN" altLang="en-US" sz="1350" noProof="1"/>
            </a:p>
          </p:txBody>
        </p:sp>
      </p:grpSp>
      <p:grpSp>
        <p:nvGrpSpPr>
          <p:cNvPr id="10" name="图形 25">
            <a:extLst>
              <a:ext uri="{FF2B5EF4-FFF2-40B4-BE49-F238E27FC236}">
                <a16:creationId xmlns:a16="http://schemas.microsoft.com/office/drawing/2014/main" id="{57278CED-81DE-EF26-062E-58EA96B0B3E6}"/>
              </a:ext>
            </a:extLst>
          </p:cNvPr>
          <p:cNvGrpSpPr/>
          <p:nvPr>
            <p:custDataLst>
              <p:tags r:id="rId19"/>
            </p:custDataLst>
          </p:nvPr>
        </p:nvGrpSpPr>
        <p:grpSpPr>
          <a:xfrm>
            <a:off x="5026032" y="4143097"/>
            <a:ext cx="261460" cy="261461"/>
            <a:chOff x="6194855" y="4136985"/>
            <a:chExt cx="270000" cy="270000"/>
          </a:xfrm>
          <a:solidFill>
            <a:schemeClr val="accent1"/>
          </a:solidFill>
        </p:grpSpPr>
        <p:sp>
          <p:nvSpPr>
            <p:cNvPr id="12" name="任意形状 11">
              <a:extLst>
                <a:ext uri="{FF2B5EF4-FFF2-40B4-BE49-F238E27FC236}">
                  <a16:creationId xmlns:a16="http://schemas.microsoft.com/office/drawing/2014/main" id="{F3F717FC-EF5E-5555-C285-BEE59EEA53AB}"/>
                </a:ext>
              </a:extLst>
            </p:cNvPr>
            <p:cNvSpPr/>
            <p:nvPr/>
          </p:nvSpPr>
          <p:spPr>
            <a:xfrm>
              <a:off x="6194929" y="4139009"/>
              <a:ext cx="269973" cy="266218"/>
            </a:xfrm>
            <a:custGeom>
              <a:avLst/>
              <a:gdLst>
                <a:gd name="connsiteX0" fmla="*/ 264391 w 269973"/>
                <a:gd name="connsiteY0" fmla="*/ 218160 h 266218"/>
                <a:gd name="connsiteX1" fmla="*/ 264256 w 269973"/>
                <a:gd name="connsiteY1" fmla="*/ 218025 h 266218"/>
                <a:gd name="connsiteX2" fmla="*/ 183120 w 269973"/>
                <a:gd name="connsiteY2" fmla="*/ 100980 h 266218"/>
                <a:gd name="connsiteX3" fmla="*/ 183120 w 269973"/>
                <a:gd name="connsiteY3" fmla="*/ 7830 h 266218"/>
                <a:gd name="connsiteX4" fmla="*/ 176775 w 269973"/>
                <a:gd name="connsiteY4" fmla="*/ 0 h 266218"/>
                <a:gd name="connsiteX5" fmla="*/ 98475 w 269973"/>
                <a:gd name="connsiteY5" fmla="*/ 0 h 266218"/>
                <a:gd name="connsiteX6" fmla="*/ 92940 w 269973"/>
                <a:gd name="connsiteY6" fmla="*/ 7830 h 266218"/>
                <a:gd name="connsiteX7" fmla="*/ 92940 w 269973"/>
                <a:gd name="connsiteY7" fmla="*/ 98280 h 266218"/>
                <a:gd name="connsiteX8" fmla="*/ 7350 w 269973"/>
                <a:gd name="connsiteY8" fmla="*/ 218025 h 266218"/>
                <a:gd name="connsiteX9" fmla="*/ 6270 w 269973"/>
                <a:gd name="connsiteY9" fmla="*/ 219780 h 266218"/>
                <a:gd name="connsiteX10" fmla="*/ 3165 w 269973"/>
                <a:gd name="connsiteY10" fmla="*/ 251640 h 266218"/>
                <a:gd name="connsiteX11" fmla="*/ 33270 w 269973"/>
                <a:gd name="connsiteY11" fmla="*/ 266219 h 266218"/>
                <a:gd name="connsiteX12" fmla="*/ 235905 w 269973"/>
                <a:gd name="connsiteY12" fmla="*/ 266219 h 266218"/>
                <a:gd name="connsiteX13" fmla="*/ 266281 w 269973"/>
                <a:gd name="connsiteY13" fmla="*/ 251640 h 266218"/>
                <a:gd name="connsiteX14" fmla="*/ 264391 w 269973"/>
                <a:gd name="connsiteY14" fmla="*/ 218160 h 266218"/>
                <a:gd name="connsiteX15" fmla="*/ 106575 w 269973"/>
                <a:gd name="connsiteY15" fmla="*/ 105570 h 266218"/>
                <a:gd name="connsiteX16" fmla="*/ 109410 w 269973"/>
                <a:gd name="connsiteY16" fmla="*/ 100845 h 266218"/>
                <a:gd name="connsiteX17" fmla="*/ 109410 w 269973"/>
                <a:gd name="connsiteY17" fmla="*/ 16200 h 266218"/>
                <a:gd name="connsiteX18" fmla="*/ 166785 w 269973"/>
                <a:gd name="connsiteY18" fmla="*/ 16200 h 266218"/>
                <a:gd name="connsiteX19" fmla="*/ 166785 w 269973"/>
                <a:gd name="connsiteY19" fmla="*/ 100845 h 266218"/>
                <a:gd name="connsiteX20" fmla="*/ 167595 w 269973"/>
                <a:gd name="connsiteY20" fmla="*/ 105570 h 266218"/>
                <a:gd name="connsiteX21" fmla="*/ 205665 w 269973"/>
                <a:gd name="connsiteY21" fmla="*/ 162135 h 266218"/>
                <a:gd name="connsiteX22" fmla="*/ 145050 w 269973"/>
                <a:gd name="connsiteY22" fmla="*/ 152010 h 266218"/>
                <a:gd name="connsiteX23" fmla="*/ 74580 w 269973"/>
                <a:gd name="connsiteY23" fmla="*/ 150120 h 266218"/>
                <a:gd name="connsiteX24" fmla="*/ 106575 w 269973"/>
                <a:gd name="connsiteY24" fmla="*/ 105570 h 266218"/>
                <a:gd name="connsiteX25" fmla="*/ 251700 w 269973"/>
                <a:gd name="connsiteY25" fmla="*/ 243405 h 266218"/>
                <a:gd name="connsiteX26" fmla="*/ 235770 w 269973"/>
                <a:gd name="connsiteY26" fmla="*/ 249750 h 266218"/>
                <a:gd name="connsiteX27" fmla="*/ 33270 w 269973"/>
                <a:gd name="connsiteY27" fmla="*/ 249750 h 266218"/>
                <a:gd name="connsiteX28" fmla="*/ 17340 w 269973"/>
                <a:gd name="connsiteY28" fmla="*/ 243405 h 266218"/>
                <a:gd name="connsiteX29" fmla="*/ 19635 w 269973"/>
                <a:gd name="connsiteY29" fmla="*/ 227070 h 266218"/>
                <a:gd name="connsiteX30" fmla="*/ 65940 w 269973"/>
                <a:gd name="connsiteY30" fmla="*/ 162405 h 266218"/>
                <a:gd name="connsiteX31" fmla="*/ 140865 w 269973"/>
                <a:gd name="connsiteY31" fmla="*/ 159030 h 266218"/>
                <a:gd name="connsiteX32" fmla="*/ 186360 w 269973"/>
                <a:gd name="connsiteY32" fmla="*/ 174690 h 266218"/>
                <a:gd name="connsiteX33" fmla="*/ 210255 w 269973"/>
                <a:gd name="connsiteY33" fmla="*/ 169020 h 266218"/>
                <a:gd name="connsiteX34" fmla="*/ 249270 w 269973"/>
                <a:gd name="connsiteY34" fmla="*/ 227070 h 266218"/>
                <a:gd name="connsiteX35" fmla="*/ 251700 w 269973"/>
                <a:gd name="connsiteY35" fmla="*/ 243405 h 26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9973" h="266218">
                  <a:moveTo>
                    <a:pt x="264391" y="218160"/>
                  </a:moveTo>
                  <a:cubicBezTo>
                    <a:pt x="264256" y="217890"/>
                    <a:pt x="264391" y="218160"/>
                    <a:pt x="264256" y="218025"/>
                  </a:cubicBezTo>
                  <a:lnTo>
                    <a:pt x="183120" y="100980"/>
                  </a:lnTo>
                  <a:lnTo>
                    <a:pt x="183120" y="7830"/>
                  </a:lnTo>
                  <a:cubicBezTo>
                    <a:pt x="183120" y="3240"/>
                    <a:pt x="181365" y="0"/>
                    <a:pt x="176775" y="0"/>
                  </a:cubicBezTo>
                  <a:lnTo>
                    <a:pt x="98475" y="0"/>
                  </a:lnTo>
                  <a:cubicBezTo>
                    <a:pt x="93885" y="0"/>
                    <a:pt x="92940" y="3375"/>
                    <a:pt x="92940" y="7830"/>
                  </a:cubicBezTo>
                  <a:lnTo>
                    <a:pt x="92940" y="98280"/>
                  </a:lnTo>
                  <a:lnTo>
                    <a:pt x="7350" y="218025"/>
                  </a:lnTo>
                  <a:cubicBezTo>
                    <a:pt x="7215" y="218295"/>
                    <a:pt x="6270" y="219510"/>
                    <a:pt x="6270" y="219780"/>
                  </a:cubicBezTo>
                  <a:cubicBezTo>
                    <a:pt x="-615" y="231795"/>
                    <a:pt x="-2100" y="242460"/>
                    <a:pt x="3165" y="251640"/>
                  </a:cubicBezTo>
                  <a:cubicBezTo>
                    <a:pt x="8565" y="260955"/>
                    <a:pt x="19230" y="266219"/>
                    <a:pt x="33270" y="266219"/>
                  </a:cubicBezTo>
                  <a:lnTo>
                    <a:pt x="235905" y="266219"/>
                  </a:lnTo>
                  <a:cubicBezTo>
                    <a:pt x="249945" y="266219"/>
                    <a:pt x="261015" y="260955"/>
                    <a:pt x="266281" y="251640"/>
                  </a:cubicBezTo>
                  <a:cubicBezTo>
                    <a:pt x="271544" y="242325"/>
                    <a:pt x="271410" y="230175"/>
                    <a:pt x="264391" y="218160"/>
                  </a:cubicBezTo>
                  <a:close/>
                  <a:moveTo>
                    <a:pt x="106575" y="105570"/>
                  </a:moveTo>
                  <a:cubicBezTo>
                    <a:pt x="107520" y="104220"/>
                    <a:pt x="109410" y="102600"/>
                    <a:pt x="109410" y="100845"/>
                  </a:cubicBezTo>
                  <a:lnTo>
                    <a:pt x="109410" y="16200"/>
                  </a:lnTo>
                  <a:lnTo>
                    <a:pt x="166785" y="16200"/>
                  </a:lnTo>
                  <a:lnTo>
                    <a:pt x="166785" y="100845"/>
                  </a:lnTo>
                  <a:cubicBezTo>
                    <a:pt x="166785" y="102600"/>
                    <a:pt x="166515" y="104220"/>
                    <a:pt x="167595" y="105570"/>
                  </a:cubicBezTo>
                  <a:lnTo>
                    <a:pt x="205665" y="162135"/>
                  </a:lnTo>
                  <a:cubicBezTo>
                    <a:pt x="192975" y="167400"/>
                    <a:pt x="177585" y="171450"/>
                    <a:pt x="145050" y="152010"/>
                  </a:cubicBezTo>
                  <a:cubicBezTo>
                    <a:pt x="122235" y="138375"/>
                    <a:pt x="93885" y="143640"/>
                    <a:pt x="74580" y="150120"/>
                  </a:cubicBezTo>
                  <a:lnTo>
                    <a:pt x="106575" y="105570"/>
                  </a:lnTo>
                  <a:close/>
                  <a:moveTo>
                    <a:pt x="251700" y="243405"/>
                  </a:moveTo>
                  <a:cubicBezTo>
                    <a:pt x="249405" y="247320"/>
                    <a:pt x="243600" y="249750"/>
                    <a:pt x="235770" y="249750"/>
                  </a:cubicBezTo>
                  <a:lnTo>
                    <a:pt x="33270" y="249750"/>
                  </a:lnTo>
                  <a:cubicBezTo>
                    <a:pt x="25440" y="249750"/>
                    <a:pt x="19635" y="247320"/>
                    <a:pt x="17340" y="243405"/>
                  </a:cubicBezTo>
                  <a:cubicBezTo>
                    <a:pt x="15180" y="239625"/>
                    <a:pt x="15990" y="233550"/>
                    <a:pt x="19635" y="227070"/>
                  </a:cubicBezTo>
                  <a:lnTo>
                    <a:pt x="65940" y="162405"/>
                  </a:lnTo>
                  <a:cubicBezTo>
                    <a:pt x="82140" y="155385"/>
                    <a:pt x="116025" y="144180"/>
                    <a:pt x="140865" y="159030"/>
                  </a:cubicBezTo>
                  <a:cubicBezTo>
                    <a:pt x="160710" y="170910"/>
                    <a:pt x="175155" y="174690"/>
                    <a:pt x="186360" y="174690"/>
                  </a:cubicBezTo>
                  <a:cubicBezTo>
                    <a:pt x="196215" y="174690"/>
                    <a:pt x="203640" y="171855"/>
                    <a:pt x="210255" y="169020"/>
                  </a:cubicBezTo>
                  <a:lnTo>
                    <a:pt x="249270" y="227070"/>
                  </a:lnTo>
                  <a:cubicBezTo>
                    <a:pt x="253050" y="233550"/>
                    <a:pt x="253860" y="239625"/>
                    <a:pt x="251700" y="243405"/>
                  </a:cubicBezTo>
                  <a:close/>
                </a:path>
              </a:pathLst>
            </a:custGeom>
            <a:grpFill/>
            <a:ln w="260" cap="flat">
              <a:noFill/>
              <a:prstDash val="solid"/>
              <a:miter/>
            </a:ln>
          </p:spPr>
          <p:txBody>
            <a:bodyPr anchor="ctr"/>
            <a:lstStyle/>
            <a:p>
              <a:endParaRPr lang="zh-CN" altLang="en-US" sz="1350" noProof="1"/>
            </a:p>
          </p:txBody>
        </p:sp>
        <p:sp>
          <p:nvSpPr>
            <p:cNvPr id="13" name="任意形状 12">
              <a:extLst>
                <a:ext uri="{FF2B5EF4-FFF2-40B4-BE49-F238E27FC236}">
                  <a16:creationId xmlns:a16="http://schemas.microsoft.com/office/drawing/2014/main" id="{090BD8C7-D9C1-9763-683D-39B99040F734}"/>
                </a:ext>
              </a:extLst>
            </p:cNvPr>
            <p:cNvSpPr/>
            <p:nvPr/>
          </p:nvSpPr>
          <p:spPr>
            <a:xfrm>
              <a:off x="6250070" y="4163175"/>
              <a:ext cx="159435" cy="214920"/>
            </a:xfrm>
            <a:custGeom>
              <a:avLst/>
              <a:gdLst>
                <a:gd name="connsiteX0" fmla="*/ 22410 w 159435"/>
                <a:gd name="connsiteY0" fmla="*/ 170100 h 214920"/>
                <a:gd name="connsiteX1" fmla="*/ 0 w 159435"/>
                <a:gd name="connsiteY1" fmla="*/ 192510 h 214920"/>
                <a:gd name="connsiteX2" fmla="*/ 22410 w 159435"/>
                <a:gd name="connsiteY2" fmla="*/ 214920 h 214920"/>
                <a:gd name="connsiteX3" fmla="*/ 44820 w 159435"/>
                <a:gd name="connsiteY3" fmla="*/ 192510 h 214920"/>
                <a:gd name="connsiteX4" fmla="*/ 22410 w 159435"/>
                <a:gd name="connsiteY4" fmla="*/ 170100 h 214920"/>
                <a:gd name="connsiteX5" fmla="*/ 22410 w 159435"/>
                <a:gd name="connsiteY5" fmla="*/ 206820 h 214920"/>
                <a:gd name="connsiteX6" fmla="*/ 8235 w 159435"/>
                <a:gd name="connsiteY6" fmla="*/ 192645 h 214920"/>
                <a:gd name="connsiteX7" fmla="*/ 22410 w 159435"/>
                <a:gd name="connsiteY7" fmla="*/ 178470 h 214920"/>
                <a:gd name="connsiteX8" fmla="*/ 36585 w 159435"/>
                <a:gd name="connsiteY8" fmla="*/ 192645 h 214920"/>
                <a:gd name="connsiteX9" fmla="*/ 22410 w 159435"/>
                <a:gd name="connsiteY9" fmla="*/ 206820 h 214920"/>
                <a:gd name="connsiteX10" fmla="*/ 140130 w 159435"/>
                <a:gd name="connsiteY10" fmla="*/ 176310 h 214920"/>
                <a:gd name="connsiteX11" fmla="*/ 120825 w 159435"/>
                <a:gd name="connsiteY11" fmla="*/ 195615 h 214920"/>
                <a:gd name="connsiteX12" fmla="*/ 140130 w 159435"/>
                <a:gd name="connsiteY12" fmla="*/ 214920 h 214920"/>
                <a:gd name="connsiteX13" fmla="*/ 159435 w 159435"/>
                <a:gd name="connsiteY13" fmla="*/ 195615 h 214920"/>
                <a:gd name="connsiteX14" fmla="*/ 140130 w 159435"/>
                <a:gd name="connsiteY14" fmla="*/ 176310 h 214920"/>
                <a:gd name="connsiteX15" fmla="*/ 140130 w 159435"/>
                <a:gd name="connsiteY15" fmla="*/ 206820 h 214920"/>
                <a:gd name="connsiteX16" fmla="*/ 128925 w 159435"/>
                <a:gd name="connsiteY16" fmla="*/ 195615 h 214920"/>
                <a:gd name="connsiteX17" fmla="*/ 140130 w 159435"/>
                <a:gd name="connsiteY17" fmla="*/ 184410 h 214920"/>
                <a:gd name="connsiteX18" fmla="*/ 151335 w 159435"/>
                <a:gd name="connsiteY18" fmla="*/ 195615 h 214920"/>
                <a:gd name="connsiteX19" fmla="*/ 140130 w 159435"/>
                <a:gd name="connsiteY19" fmla="*/ 206820 h 214920"/>
                <a:gd name="connsiteX20" fmla="*/ 75870 w 159435"/>
                <a:gd name="connsiteY20" fmla="*/ 147555 h 214920"/>
                <a:gd name="connsiteX21" fmla="*/ 59400 w 159435"/>
                <a:gd name="connsiteY21" fmla="*/ 164025 h 214920"/>
                <a:gd name="connsiteX22" fmla="*/ 75870 w 159435"/>
                <a:gd name="connsiteY22" fmla="*/ 180495 h 214920"/>
                <a:gd name="connsiteX23" fmla="*/ 92340 w 159435"/>
                <a:gd name="connsiteY23" fmla="*/ 164025 h 214920"/>
                <a:gd name="connsiteX24" fmla="*/ 75870 w 159435"/>
                <a:gd name="connsiteY24" fmla="*/ 147555 h 214920"/>
                <a:gd name="connsiteX25" fmla="*/ 75870 w 159435"/>
                <a:gd name="connsiteY25" fmla="*/ 172395 h 214920"/>
                <a:gd name="connsiteX26" fmla="*/ 67635 w 159435"/>
                <a:gd name="connsiteY26" fmla="*/ 164160 h 214920"/>
                <a:gd name="connsiteX27" fmla="*/ 75870 w 159435"/>
                <a:gd name="connsiteY27" fmla="*/ 155925 h 214920"/>
                <a:gd name="connsiteX28" fmla="*/ 84105 w 159435"/>
                <a:gd name="connsiteY28" fmla="*/ 164160 h 214920"/>
                <a:gd name="connsiteX29" fmla="*/ 75870 w 159435"/>
                <a:gd name="connsiteY29" fmla="*/ 172395 h 214920"/>
                <a:gd name="connsiteX30" fmla="*/ 99360 w 159435"/>
                <a:gd name="connsiteY30" fmla="*/ 53190 h 214920"/>
                <a:gd name="connsiteX31" fmla="*/ 103410 w 159435"/>
                <a:gd name="connsiteY31" fmla="*/ 49140 h 214920"/>
                <a:gd name="connsiteX32" fmla="*/ 103410 w 159435"/>
                <a:gd name="connsiteY32" fmla="*/ 4050 h 214920"/>
                <a:gd name="connsiteX33" fmla="*/ 99360 w 159435"/>
                <a:gd name="connsiteY33" fmla="*/ 0 h 214920"/>
                <a:gd name="connsiteX34" fmla="*/ 95310 w 159435"/>
                <a:gd name="connsiteY34" fmla="*/ 4050 h 214920"/>
                <a:gd name="connsiteX35" fmla="*/ 95310 w 159435"/>
                <a:gd name="connsiteY35" fmla="*/ 49140 h 214920"/>
                <a:gd name="connsiteX36" fmla="*/ 99360 w 159435"/>
                <a:gd name="connsiteY36" fmla="*/ 53190 h 214920"/>
                <a:gd name="connsiteX37" fmla="*/ 99360 w 159435"/>
                <a:gd name="connsiteY37" fmla="*/ 73710 h 214920"/>
                <a:gd name="connsiteX38" fmla="*/ 103410 w 159435"/>
                <a:gd name="connsiteY38" fmla="*/ 69660 h 214920"/>
                <a:gd name="connsiteX39" fmla="*/ 103410 w 159435"/>
                <a:gd name="connsiteY39" fmla="*/ 65610 h 214920"/>
                <a:gd name="connsiteX40" fmla="*/ 99360 w 159435"/>
                <a:gd name="connsiteY40" fmla="*/ 61560 h 214920"/>
                <a:gd name="connsiteX41" fmla="*/ 95310 w 159435"/>
                <a:gd name="connsiteY41" fmla="*/ 65610 h 214920"/>
                <a:gd name="connsiteX42" fmla="*/ 95310 w 159435"/>
                <a:gd name="connsiteY42" fmla="*/ 69660 h 214920"/>
                <a:gd name="connsiteX43" fmla="*/ 99360 w 159435"/>
                <a:gd name="connsiteY43" fmla="*/ 73710 h 21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59435" h="214920">
                  <a:moveTo>
                    <a:pt x="22410" y="170100"/>
                  </a:moveTo>
                  <a:cubicBezTo>
                    <a:pt x="9990" y="170100"/>
                    <a:pt x="0" y="180090"/>
                    <a:pt x="0" y="192510"/>
                  </a:cubicBezTo>
                  <a:cubicBezTo>
                    <a:pt x="0" y="204930"/>
                    <a:pt x="9990" y="214920"/>
                    <a:pt x="22410" y="214920"/>
                  </a:cubicBezTo>
                  <a:cubicBezTo>
                    <a:pt x="34830" y="214920"/>
                    <a:pt x="44820" y="204930"/>
                    <a:pt x="44820" y="192510"/>
                  </a:cubicBezTo>
                  <a:cubicBezTo>
                    <a:pt x="44820" y="180225"/>
                    <a:pt x="34695" y="170100"/>
                    <a:pt x="22410" y="170100"/>
                  </a:cubicBezTo>
                  <a:close/>
                  <a:moveTo>
                    <a:pt x="22410" y="206820"/>
                  </a:moveTo>
                  <a:cubicBezTo>
                    <a:pt x="14580" y="206820"/>
                    <a:pt x="8235" y="200475"/>
                    <a:pt x="8235" y="192645"/>
                  </a:cubicBezTo>
                  <a:cubicBezTo>
                    <a:pt x="8235" y="184815"/>
                    <a:pt x="14580" y="178470"/>
                    <a:pt x="22410" y="178470"/>
                  </a:cubicBezTo>
                  <a:cubicBezTo>
                    <a:pt x="30240" y="178470"/>
                    <a:pt x="36585" y="184815"/>
                    <a:pt x="36585" y="192645"/>
                  </a:cubicBezTo>
                  <a:cubicBezTo>
                    <a:pt x="36585" y="200340"/>
                    <a:pt x="30240" y="206820"/>
                    <a:pt x="22410" y="206820"/>
                  </a:cubicBezTo>
                  <a:close/>
                  <a:moveTo>
                    <a:pt x="140130" y="176310"/>
                  </a:moveTo>
                  <a:cubicBezTo>
                    <a:pt x="129465" y="176310"/>
                    <a:pt x="120825" y="184950"/>
                    <a:pt x="120825" y="195615"/>
                  </a:cubicBezTo>
                  <a:cubicBezTo>
                    <a:pt x="120825" y="206280"/>
                    <a:pt x="129465" y="214920"/>
                    <a:pt x="140130" y="214920"/>
                  </a:cubicBezTo>
                  <a:cubicBezTo>
                    <a:pt x="150795" y="214920"/>
                    <a:pt x="159435" y="206280"/>
                    <a:pt x="159435" y="195615"/>
                  </a:cubicBezTo>
                  <a:cubicBezTo>
                    <a:pt x="159435" y="184950"/>
                    <a:pt x="150795" y="176310"/>
                    <a:pt x="140130" y="176310"/>
                  </a:cubicBezTo>
                  <a:close/>
                  <a:moveTo>
                    <a:pt x="140130" y="206820"/>
                  </a:moveTo>
                  <a:cubicBezTo>
                    <a:pt x="133920" y="206820"/>
                    <a:pt x="128925" y="201825"/>
                    <a:pt x="128925" y="195615"/>
                  </a:cubicBezTo>
                  <a:cubicBezTo>
                    <a:pt x="128925" y="189405"/>
                    <a:pt x="133920" y="184410"/>
                    <a:pt x="140130" y="184410"/>
                  </a:cubicBezTo>
                  <a:cubicBezTo>
                    <a:pt x="146340" y="184410"/>
                    <a:pt x="151335" y="189405"/>
                    <a:pt x="151335" y="195615"/>
                  </a:cubicBezTo>
                  <a:cubicBezTo>
                    <a:pt x="151200" y="201690"/>
                    <a:pt x="146205" y="206820"/>
                    <a:pt x="140130" y="206820"/>
                  </a:cubicBezTo>
                  <a:close/>
                  <a:moveTo>
                    <a:pt x="75870" y="147555"/>
                  </a:moveTo>
                  <a:cubicBezTo>
                    <a:pt x="66825" y="147555"/>
                    <a:pt x="59400" y="154980"/>
                    <a:pt x="59400" y="164025"/>
                  </a:cubicBezTo>
                  <a:cubicBezTo>
                    <a:pt x="59400" y="173070"/>
                    <a:pt x="66825" y="180495"/>
                    <a:pt x="75870" y="180495"/>
                  </a:cubicBezTo>
                  <a:cubicBezTo>
                    <a:pt x="84915" y="180495"/>
                    <a:pt x="92340" y="173070"/>
                    <a:pt x="92340" y="164025"/>
                  </a:cubicBezTo>
                  <a:cubicBezTo>
                    <a:pt x="92340" y="154980"/>
                    <a:pt x="84915" y="147555"/>
                    <a:pt x="75870" y="147555"/>
                  </a:cubicBezTo>
                  <a:close/>
                  <a:moveTo>
                    <a:pt x="75870" y="172395"/>
                  </a:moveTo>
                  <a:cubicBezTo>
                    <a:pt x="71280" y="172395"/>
                    <a:pt x="67635" y="168615"/>
                    <a:pt x="67635" y="164160"/>
                  </a:cubicBezTo>
                  <a:cubicBezTo>
                    <a:pt x="67635" y="159570"/>
                    <a:pt x="71415" y="155925"/>
                    <a:pt x="75870" y="155925"/>
                  </a:cubicBezTo>
                  <a:cubicBezTo>
                    <a:pt x="80460" y="155925"/>
                    <a:pt x="84105" y="159705"/>
                    <a:pt x="84105" y="164160"/>
                  </a:cubicBezTo>
                  <a:cubicBezTo>
                    <a:pt x="84105" y="168615"/>
                    <a:pt x="80325" y="172395"/>
                    <a:pt x="75870" y="172395"/>
                  </a:cubicBezTo>
                  <a:close/>
                  <a:moveTo>
                    <a:pt x="99360" y="53190"/>
                  </a:moveTo>
                  <a:cubicBezTo>
                    <a:pt x="101655" y="53190"/>
                    <a:pt x="103410" y="51300"/>
                    <a:pt x="103410" y="49140"/>
                  </a:cubicBezTo>
                  <a:lnTo>
                    <a:pt x="103410" y="4050"/>
                  </a:lnTo>
                  <a:cubicBezTo>
                    <a:pt x="103410" y="1755"/>
                    <a:pt x="101520" y="0"/>
                    <a:pt x="99360" y="0"/>
                  </a:cubicBezTo>
                  <a:cubicBezTo>
                    <a:pt x="97065" y="0"/>
                    <a:pt x="95310" y="1890"/>
                    <a:pt x="95310" y="4050"/>
                  </a:cubicBezTo>
                  <a:lnTo>
                    <a:pt x="95310" y="49140"/>
                  </a:lnTo>
                  <a:cubicBezTo>
                    <a:pt x="95310" y="51300"/>
                    <a:pt x="97065" y="53190"/>
                    <a:pt x="99360" y="53190"/>
                  </a:cubicBezTo>
                  <a:close/>
                  <a:moveTo>
                    <a:pt x="99360" y="73710"/>
                  </a:moveTo>
                  <a:cubicBezTo>
                    <a:pt x="101655" y="73710"/>
                    <a:pt x="103410" y="71820"/>
                    <a:pt x="103410" y="69660"/>
                  </a:cubicBezTo>
                  <a:lnTo>
                    <a:pt x="103410" y="65610"/>
                  </a:lnTo>
                  <a:cubicBezTo>
                    <a:pt x="103410" y="63315"/>
                    <a:pt x="101520" y="61560"/>
                    <a:pt x="99360" y="61560"/>
                  </a:cubicBezTo>
                  <a:cubicBezTo>
                    <a:pt x="97065" y="61560"/>
                    <a:pt x="95310" y="63450"/>
                    <a:pt x="95310" y="65610"/>
                  </a:cubicBezTo>
                  <a:lnTo>
                    <a:pt x="95310" y="69660"/>
                  </a:lnTo>
                  <a:cubicBezTo>
                    <a:pt x="95310" y="71820"/>
                    <a:pt x="97065" y="73710"/>
                    <a:pt x="99360" y="73710"/>
                  </a:cubicBezTo>
                  <a:close/>
                </a:path>
              </a:pathLst>
            </a:custGeom>
            <a:grpFill/>
            <a:ln w="260" cap="flat">
              <a:noFill/>
              <a:prstDash val="solid"/>
              <a:miter/>
            </a:ln>
          </p:spPr>
          <p:txBody>
            <a:bodyPr anchor="ctr"/>
            <a:lstStyle/>
            <a:p>
              <a:endParaRPr lang="zh-CN" altLang="en-US" sz="1350" noProof="1"/>
            </a:p>
          </p:txBody>
        </p:sp>
      </p:gr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387"/>
</p:tagLst>
</file>

<file path=ppt/tags/tag1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02.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itle"/>
  <p:tag name="KSO_WM_SLIDE_SUBTYPE" val="pureTxt"/>
  <p:tag name="KSO_WM_SLIDE_ITEM_CNT" val="0"/>
  <p:tag name="KSO_WM_SLIDE_INDEX" val="1"/>
  <p:tag name="KSO_WM_TAG_VERSION" val="1.0"/>
  <p:tag name="KSO_WM_BEAUTIFY_FLAG" val="#wm#"/>
  <p:tag name="KSO_WM_SLIDE_LAYOUT" val="a_b"/>
  <p:tag name="KSO_WM_SLIDE_LAYOUT_CNT" val="1_1"/>
  <p:tag name="KSO_WM_TEMPLATE_MASTER_TYPE" val="1"/>
  <p:tag name="KSO_WM_TEMPLATE_COLOR_TYPE" val="1"/>
  <p:tag name="KSO_WM_TEMPLATE_CATEGORY" val="custom"/>
  <p:tag name="KSO_WM_TEMPLATE_INDEX" val="20205387"/>
  <p:tag name="KSO_WM_SLIDE_ID" val="custom20205387_1"/>
  <p:tag name="KSO_WM_TEMPLATE_MASTER_THUMB_INDEX" val="12"/>
  <p:tag name="KSO_WM_TEMPLATE_THUMBS_INDEX" val="1、4、7、9、12、17、20、21、22、23、26、28、33、34、35、36"/>
  <p:tag name="KSO_WM_SLIDE_MODEL_TYPE" val="cover"/>
</p:tagLst>
</file>

<file path=ppt/tags/tag10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1"/>
  <p:tag name="KSO_WM_UNIT_HIGHLIGHT" val="0"/>
  <p:tag name="KSO_WM_UNIT_COMPATIBLE" val="0"/>
  <p:tag name="KSO_WM_UNIT_DIAGRAM_ISNUMVISUAL" val="0"/>
  <p:tag name="KSO_WM_UNIT_DIAGRAM_ISREFERUNIT" val="0"/>
  <p:tag name="KSO_WM_UNIT_TYPE" val="b"/>
  <p:tag name="KSO_WM_UNIT_INDEX" val="1"/>
  <p:tag name="KSO_WM_UNIT_LAYERLEVEL" val="1"/>
  <p:tag name="KSO_WM_TAG_VERSION" val="1.0"/>
  <p:tag name="KSO_WM_BEAUTIFY_FLAG" val="#wm#"/>
  <p:tag name="KSO_WM_UNIT_PRESET_TEXT" val="单击此处添加副标题内容"/>
  <p:tag name="KSO_WM_TEMPLATE_CATEGORY" val="custom"/>
  <p:tag name="KSO_WM_TEMPLATE_INDEX" val="20205387"/>
  <p:tag name="KSO_WM_UNIT_ID" val="custom20205387_1*b*1"/>
</p:tagLst>
</file>

<file path=ppt/tags/tag10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简约工作汇报"/>
  <p:tag name="KSO_WM_TEMPLATE_CATEGORY" val="custom"/>
  <p:tag name="KSO_WM_TEMPLATE_INDEX" val="20205387"/>
  <p:tag name="KSO_WM_UNIT_ID" val="custom20205387_1*a*1"/>
</p:tagLst>
</file>

<file path=ppt/tags/tag105.xml><?xml version="1.0" encoding="utf-8"?>
<p:tagLst xmlns:a="http://schemas.openxmlformats.org/drawingml/2006/main" xmlns:r="http://schemas.openxmlformats.org/officeDocument/2006/relationships"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5387"/>
  <p:tag name="KSO_WM_SLIDE_ID" val="custom20205387_7"/>
</p:tagLst>
</file>

<file path=ppt/tags/tag106.xml><?xml version="1.0" encoding="utf-8"?>
<p:tagLst xmlns:a="http://schemas.openxmlformats.org/drawingml/2006/main" xmlns:r="http://schemas.openxmlformats.org/officeDocument/2006/relationships" xmlns:p="http://schemas.openxmlformats.org/presentationml/2006/main">
  <p:tag name="KSO_WM_UNIT_TEXTBOXSTYLE_GUID" val="{03b985e0-4314-4e8d-88fa-657f4e59f500}"/>
</p:tagLst>
</file>

<file path=ppt/tags/tag107.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UNIT_TYPE" val="f"/>
  <p:tag name="KSO_WM_UNIT_INDEX" val="1"/>
  <p:tag name="KSO_WM_UNIT_ID" val="mixed20201885_36*f*1"/>
  <p:tag name="KSO_WM_TEMPLATE_CATEGORY" val="mixed"/>
  <p:tag name="KSO_WM_TEMPLATE_INDEX" val="20201885"/>
  <p:tag name="KSO_WM_UNIT_LAYERLEVEL" val="1"/>
  <p:tag name="KSO_WM_TAG_VERSION" val="1.0"/>
  <p:tag name="KSO_WM_BEAUTIFY_FLAG" val="#wm#"/>
  <p:tag name="KSO_WM_UNIT_PRESET_TEXT" val="单击此处输入小标题"/>
  <p:tag name="KSO_WM_UNIT_TEXTBOXSTYLE_GUID" val="{03b985e0-4314-4e8d-88fa-657f4e59f500}"/>
  <p:tag name="KSO_WM_UNIT_TEXTBOXSTYLE_TEMPLATEID" val="3132970"/>
  <p:tag name="KSO_WM_UNIT_TEXTBOXSTYLE_TYPE" val="5"/>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87"/>
  <p:tag name="KSO_WM_UNIT_ID" val="custom20205387_7*a*1"/>
  <p:tag name="KSO_WM_UNIT_ISNUMDGMTITLE" val="0"/>
</p:tagLst>
</file>

<file path=ppt/tags/tag109.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0_-33.55002"/>
  <p:tag name="KSO_WM_UNIT_TEXTBOXSTYLE_ADJUSTTOP" val="0_-10.05"/>
  <p:tag name="KSO_WM_UNIT_TEXTBOXSTYLE_ADJUSTHEIGTH" val="100_20.10039"/>
  <p:tag name="KSO_WM_UNIT_HIGHLIGHT" val="0"/>
  <p:tag name="KSO_WM_UNIT_COMPATIBLE" val="0"/>
  <p:tag name="KSO_WM_UNIT_DIAGRAM_ISNUMVISUAL" val="0"/>
  <p:tag name="KSO_WM_UNIT_DIAGRAM_ISREFERUNIT" val="0"/>
  <p:tag name="KSO_WM_UNIT_TYPE" val="i"/>
  <p:tag name="KSO_WM_UNIT_INDEX" val="1"/>
  <p:tag name="KSO_WM_UNIT_ID" val="mixed20201885_36*i*1"/>
  <p:tag name="KSO_WM_TEMPLATE_CATEGORY" val="mixed"/>
  <p:tag name="KSO_WM_TEMPLATE_INDEX" val="20201885"/>
  <p:tag name="KSO_WM_UNIT_LAYERLEVEL" val="1"/>
  <p:tag name="KSO_WM_TAG_VERSION" val="1.0"/>
  <p:tag name="KSO_WM_BEAUTIFY_FLAG" val="#wm#"/>
  <p:tag name="KSO_WM_UNIT_TEXTBOXSTYLE_GUID" val="{03b985e0-4314-4e8d-88fa-657f4e59f500}"/>
</p:tagLst>
</file>

<file path=ppt/tags/tag1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3.25"/>
  <p:tag name="KSO_WM_UNIT_TEXTBOXSTYLE_ADJUSTTOP" val="0_-4.049999"/>
  <p:tag name="KSO_WM_UNIT_TEXTBOXSTYLE_ADJUSTWIDTH" val="100_21.45"/>
  <p:tag name="KSO_WM_UNIT_TEXTBOXSTYLE_ADJUSTHEIGTH" val="100_8.1"/>
  <p:tag name="KSO_WM_UNIT_HIGHLIGHT" val="0"/>
  <p:tag name="KSO_WM_UNIT_COMPATIBLE" val="0"/>
  <p:tag name="KSO_WM_UNIT_DIAGRAM_ISNUMVISUAL" val="0"/>
  <p:tag name="KSO_WM_UNIT_DIAGRAM_ISREFERUNIT" val="0"/>
  <p:tag name="KSO_WM_UNIT_TYPE" val="i"/>
  <p:tag name="KSO_WM_UNIT_INDEX" val="2"/>
  <p:tag name="KSO_WM_UNIT_ID" val="mixed20201885_36*i*2"/>
  <p:tag name="KSO_WM_TEMPLATE_CATEGORY" val="mixed"/>
  <p:tag name="KSO_WM_TEMPLATE_INDEX" val="20201885"/>
  <p:tag name="KSO_WM_UNIT_LAYERLEVEL" val="1"/>
  <p:tag name="KSO_WM_TAG_VERSION" val="1.0"/>
  <p:tag name="KSO_WM_BEAUTIFY_FLAG" val="#wm#"/>
  <p:tag name="KSO_WM_UNIT_TEXTBOXSTYLE_GUID" val="{03b985e0-4314-4e8d-88fa-657f4e59f500}"/>
</p:tagLst>
</file>

<file path=ppt/tags/tag111.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icTxt"/>
  <p:tag name="KSO_WM_SLIDE_ITEM_CNT" val="0"/>
  <p:tag name="KSO_WM_SLIDE_INDEX" val="12"/>
  <p:tag name="KSO_WM_SLIDE_SIZE" val="960*540"/>
  <p:tag name="KSO_WM_SLIDE_POSITION" val="0*0"/>
  <p:tag name="KSO_WM_TAG_VERSION" val="1.0"/>
  <p:tag name="KSO_WM_BEAUTIFY_FLAG" val="#wm#"/>
  <p:tag name="KSO_WM_SLIDE_LAYOUT" val="a_d_i"/>
  <p:tag name="KSO_WM_SLIDE_LAYOUT_CNT" val="1_1_1"/>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2.12,&quot;top&quot;:1.69,&quot;right&quot;:2.12,&quot;bottom&quot;:2.96},&quot;edge&quot;:{&quot;left&quot;:true,&quot;top&quot;:false,&quot;right&quot;:true,&quot;bottom&quot;:true}}]}"/>
  <p:tag name="KSO_WM_SLIDE_CAN_ADD_NAVIGATION" val="1"/>
  <p:tag name="KSO_WM_SLIDE_BACKGROUND" val="[&quot;navigation&quot;]"/>
  <p:tag name="KSO_WM_SLIDE_RATIO" val="1.777778"/>
  <p:tag name="KSO_WM_TEMPLATE_MASTER_TYPE" val="1"/>
  <p:tag name="KSO_WM_TEMPLATE_COLOR_TYPE" val="1"/>
  <p:tag name="KSO_WM_TEMPLATE_CATEGORY" val="custom"/>
  <p:tag name="KSO_WM_TEMPLATE_INDEX" val="20205387"/>
  <p:tag name="KSO_WM_SLIDE_ID" val="custom20205387_12"/>
</p:tagLst>
</file>

<file path=ppt/tags/tag11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5387"/>
  <p:tag name="KSO_WM_UNIT_TYPE" val="i"/>
  <p:tag name="KSO_WM_UNIT_INDEX" val="1"/>
  <p:tag name="KSO_WM_UNIT_HIGHLIGHT" val="0"/>
  <p:tag name="KSO_WM_UNIT_COMPATIBLE" val="0"/>
  <p:tag name="KSO_WM_UNIT_DIAGRAM_ISNUMVISUAL" val="0"/>
  <p:tag name="KSO_WM_UNIT_DIAGRAM_ISREFERUNIT" val="0"/>
  <p:tag name="KSO_WM_UNIT_ID" val="custom20205387_12*i*1"/>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5387_12*i*4"/>
  <p:tag name="KSO_WM_TEMPLATE_CATEGORY" val="custom"/>
  <p:tag name="KSO_WM_TEMPLATE_INDEX" val="20205387"/>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5387"/>
  <p:tag name="KSO_WM_UNIT_ID" val="custom20205387_12*i*2"/>
  <p:tag name="KSO_WM_UNIT_TYPE" val="i"/>
  <p:tag name="KSO_WM_UNIT_INDEX" val="2"/>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2"/>
  <p:tag name="KSO_WM_UNIT_DECORATE_INFO" val="{&quot;DecorateInfoX&quot;:{&quot;IsLeft&quot;:true,&quot;IsRight&quot;:false,&quot;IsAbs&quot;:true},&quot;DecorateInfoY&quot;:{&quot;IsTop&quot;:true,&quot;IsBottom&quot;:false,&quot;IsAbs&quot;:true}}"/>
  <p:tag name="KSO_WM_TEMPLATE_CATEGORY" val="custom"/>
  <p:tag name="KSO_WM_TEMPLATE_INDEX" val="20205387"/>
  <p:tag name="KSO_WM_UNIT_ID" val="custom20205387_12*i*3"/>
  <p:tag name="KSO_WM_UNIT_TYPE" val="i"/>
  <p:tag name="KSO_WM_UNIT_INDEX" val="3"/>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PLACING_PICTURE_INFO" val="{&quot;full_picture&quot;:false,&quot;last_crop_picture&quot;:&quot;1-1&quot;,&quot;selected&quot;:&quot;1-1&quot;,&quot;spacing&quot;:6}"/>
  <p:tag name="KSO_WM_UNIT_TYPE" val="d"/>
  <p:tag name="KSO_WM_UNIT_INDEX" val="1"/>
  <p:tag name="KSO_WM_UNIT_VALUE" val="1185*2107"/>
  <p:tag name="KSO_WM_UNIT_BLOCK" val="0"/>
  <p:tag name="KSO_WM_TEMPLATE_CATEGORY" val="custom"/>
  <p:tag name="KSO_WM_TEMPLATE_INDEX" val="20205387"/>
  <p:tag name="KSO_WM_UNIT_ID" val="custom20205387_12*d*1"/>
  <p:tag name="KSO_WM_UNIT_SUPPORT_UNIT_TYPE" val="[&quot;d&quot;]"/>
</p:tagLst>
</file>

<file path=ppt/tags/tag11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5387"/>
  <p:tag name="KSO_WM_UNIT_ID" val="custom20205387_12*a*1"/>
  <p:tag name="KSO_WM_UNIT_ISNUMDGMTITLE" val="0"/>
</p:tagLst>
</file>

<file path=ppt/tags/tag118.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ureTxt"/>
  <p:tag name="KSO_WM_SLIDE_ITEM_CNT" val="0"/>
  <p:tag name="KSO_WM_SLIDE_INDEX" val="11"/>
  <p:tag name="KSO_WM_SLIDE_SIZE" val="864.189*348.094"/>
  <p:tag name="KSO_WM_SLIDE_POSITION" val="47.9054*119.906"/>
  <p:tag name="KSO_WM_TAG_VERSION" val="1.0"/>
  <p:tag name="KSO_WM_BEAUTIFY_FLAG" val="#wm#"/>
  <p:tag name="KSO_WM_SLIDE_LAYOUT" val="a_i_z_h"/>
  <p:tag name="KSO_WM_SLIDE_LAYOUT_CNT" val="1_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0,&quot;right&quot;:1.69,&quot;bottom&quot;:0.026},&quot;edge&quot;:{&quot;left&quot;:true,&quot;top&quot;:true,&quot;right&quot;:true,&quot;bottom&quot;:false}},{&quot;direction&quot;:1,&quot;horizontalAlign&quot;:-1,&quot;verticalAlign&quot;:-1,&quot;type&quot;:0,&quot;diagramDirection&quot;:0,&quot;canSetOverLayout&quot;:0,&quot;isOverLayout&quot;:0,&quot;normalSize&quot;:{&quot;size1&quot;:52.4},&quot;minSize&quot;:{&quot;size1&quot;:35.0},&quot;maxSize&quot;:{&quot;size1&quot;:70.0},&quot;edge&quot;:{&quot;left&quot;:true,&quot;top&quot;:false,&quot;right&quot;:true,&quot;bottom&quot;:true},&quot;subLayout&quot;:[{&quot;direction&quot;:0,&quot;horizontalAlign&quot;:-1,&quot;verticalAlign&quot;:-1,&quot;type&quot;:0,&quot;diagramDirection&quot;:0,&quot;canSetOverLayout&quot;:0,&quot;isOverLayout&quot;:0,&quot;margin&quot;:{&quot;left&quot;:1.69,&quot;top&quot;:1.69,&quot;right&quot;:1.8,&quot;bottom&quot;:2.54},&quot;edge&quot;:{&quot;left&quot;:true,&quot;top&quot;:false,&quot;right&quot;:false,&quot;bottom&quot;:true}},{&quot;direction&quot;:1,&quot;horizontalAlign&quot;:-1,&quot;verticalAlign&quot;:-1,&quot;type&quot;:0,&quot;diagramDirection&quot;:0,&quot;canSetOverLayout&quot;:0,&quot;isOverLayout&quot;:0,&quot;margin&quot;:{&quot;left&quot;:0.2,&quot;top&quot;:1.69,&quot;right&quot;:1.69,&quot;bottom&quot;:2.54},&quot;edge&quot;:{&quot;left&quot;:fals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87"/>
  <p:tag name="KSO_WM_SLIDE_ID" val="custom20205387_11"/>
</p:tagLst>
</file>

<file path=ppt/tags/tag11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5387"/>
  <p:tag name="KSO_WM_UNIT_TYPE" val="i"/>
  <p:tag name="KSO_WM_UNIT_INDEX" val="1"/>
  <p:tag name="KSO_WM_UNIT_HIGHLIGHT" val="0"/>
  <p:tag name="KSO_WM_UNIT_COMPATIBLE" val="0"/>
  <p:tag name="KSO_WM_UNIT_DIAGRAM_ISNUMVISUAL" val="0"/>
  <p:tag name="KSO_WM_UNIT_DIAGRAM_ISREFERUNIT" val="0"/>
  <p:tag name="KSO_WM_UNIT_ID" val="custom20205387_11*i*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387_11*i*3"/>
  <p:tag name="KSO_WM_TEMPLATE_CATEGORY" val="custom"/>
  <p:tag name="KSO_WM_TEMPLATE_INDEX" val="20205387"/>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5387"/>
  <p:tag name="KSO_WM_UNIT_ID" val="custom20205387_11*i*2"/>
  <p:tag name="KSO_WM_UNIT_TYPE" val="i"/>
  <p:tag name="KSO_WM_UNIT_INDEX" val="2"/>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LAYERLEVEL" val="1_1"/>
  <p:tag name="KSO_WM_TAG_VERSION" val="1.0"/>
  <p:tag name="KSO_WM_BEAUTIFY_FLAG" val="#wm#"/>
  <p:tag name="KSO_WM_UNIT_DEFAULT_FONT" val="14;16;2"/>
  <p:tag name="KSO_WM_UNIT_BLOCK" val="0"/>
  <p:tag name="KSO_WM_UNIT_SM_LIMIT_TYPE" val="1"/>
  <p:tag name="KSO_WM_UNIT_VALUE" val="252"/>
  <p:tag name="KSO_WM_TEMPLATE_CATEGORY" val="custom"/>
  <p:tag name="KSO_WM_TEMPLATE_INDEX" val="20205387"/>
  <p:tag name="KSO_WM_UNIT_ID" val="custom20205387_11*h_f*1_1"/>
  <p:tag name="KSO_WM_UNIT_SUBTYPE" val="a"/>
</p:tagLst>
</file>

<file path=ppt/tags/tag12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5387"/>
  <p:tag name="KSO_WM_UNIT_ID" val="custom20205387_11*a*1"/>
  <p:tag name="KSO_WM_UNIT_ISNUMDGMTITLE" val="0"/>
</p:tagLst>
</file>

<file path=ppt/tags/tag124.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5387"/>
  <p:tag name="KSO_WM_SLIDE_ID" val="custom20205387_9"/>
</p:tagLst>
</file>

<file path=ppt/tags/tag12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5387"/>
  <p:tag name="KSO_WM_UNIT_TYPE" val="i"/>
  <p:tag name="KSO_WM_UNIT_INDEX" val="1"/>
  <p:tag name="KSO_WM_UNIT_HIGHLIGHT" val="0"/>
  <p:tag name="KSO_WM_UNIT_COMPATIBLE" val="0"/>
  <p:tag name="KSO_WM_UNIT_DIAGRAM_ISNUMVISUAL" val="0"/>
  <p:tag name="KSO_WM_UNIT_DIAGRAM_ISREFERUNIT" val="0"/>
  <p:tag name="KSO_WM_UNIT_ID" val="custom20205387_9*i*1"/>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5387"/>
  <p:tag name="KSO_WM_UNIT_ID" val="custom20205387_9*i*2"/>
  <p:tag name="KSO_WM_UNIT_TYPE" val="i"/>
  <p:tag name="KSO_WM_UNIT_INDEX" val="2"/>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LAYERLEVEL" val="1_1"/>
  <p:tag name="KSO_WM_TAG_VERSION" val="1.0"/>
  <p:tag name="KSO_WM_BEAUTIFY_FLAG" val="#wm#"/>
  <p:tag name="KSO_WM_UNIT_BLOCK" val="0"/>
  <p:tag name="KSO_WM_UNIT_SM_LIMIT_TYPE" val="2"/>
  <p:tag name="KSO_WM_UNIT_DECORATE_INFO" val="{&quot;DecorateInfoX&quot;:{&quot;IsLeft&quot;:true,&quot;IsRight&quot;:false,&quot;IsAbs&quot;:true},&quot;DecorateInfoY&quot;:{&quot;IsTop&quot;:true,&quot;IsBottom&quot;:false,&quot;IsAbs&quot;:true}}"/>
  <p:tag name="KSO_WM_TEMPLATE_CATEGORY" val="custom"/>
  <p:tag name="KSO_WM_TEMPLATE_INDEX" val="20205387"/>
  <p:tag name="KSO_WM_UNIT_ID" val="custom20205387_9*h_i*2_1"/>
</p:tagLst>
</file>

<file path=ppt/tags/tag128.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5387"/>
  <p:tag name="KSO_WM_UNIT_ID" val="custom20205387_9*h_i*1_1"/>
</p:tagLst>
</file>

<file path=ppt/tags/tag129.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h_i"/>
  <p:tag name="KSO_WM_UNIT_INDEX" val="1_2"/>
  <p:tag name="KSO_WM_UNIT_LAYERLEVEL" val="1_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TEMPLATE_CATEGORY" val="custom"/>
  <p:tag name="KSO_WM_TEMPLATE_INDEX" val="20205387"/>
  <p:tag name="KSO_WM_UNIT_ID" val="custom20205387_9*h_i*1_2"/>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PRESET_TEXT" val="单击此处输入你的正文，文字是您思想的提炼;&#10;为了最终演示发布的良好效果，请尽量言简意赅的阐述观点；根据需要可酌情增减文字……"/>
  <p:tag name="KSO_WM_UNIT_NOCLEAR" val="0"/>
  <p:tag name="KSO_WM_UNIT_VALUE" val="85"/>
  <p:tag name="KSO_WM_UNIT_HIGHLIGHT" val="0"/>
  <p:tag name="KSO_WM_UNIT_COMPATIBLE" val="0"/>
  <p:tag name="KSO_WM_UNIT_DIAGRAM_ISNUMVISUAL" val="0"/>
  <p:tag name="KSO_WM_UNIT_DIAGRAM_ISREFERUNIT" val="0"/>
  <p:tag name="KSO_WM_UNIT_TYPE" val="h_f"/>
  <p:tag name="KSO_WM_UNIT_INDEX" val="1_1"/>
  <p:tag name="KSO_WM_UNIT_LAYERLEVEL" val="1_1"/>
  <p:tag name="KSO_WM_TAG_VERSION" val="1.0"/>
  <p:tag name="KSO_WM_BEAUTIFY_FLAG" val="#wm#"/>
  <p:tag name="KSO_WM_UNIT_DEFAULT_FONT" val="16;20;2"/>
  <p:tag name="KSO_WM_UNIT_BLOCK" val="0"/>
  <p:tag name="KSO_WM_TEMPLATE_CATEGORY" val="custom"/>
  <p:tag name="KSO_WM_TEMPLATE_INDEX" val="20205387"/>
  <p:tag name="KSO_WM_UNIT_ID" val="custom20205387_9*h_f*1_1"/>
  <p:tag name="KSO_WM_UNIT_SUBTYPE" val="a"/>
</p:tagLst>
</file>

<file path=ppt/tags/tag131.xml><?xml version="1.0" encoding="utf-8"?>
<p:tagLst xmlns:a="http://schemas.openxmlformats.org/drawingml/2006/main" xmlns:r="http://schemas.openxmlformats.org/officeDocument/2006/relationships"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5387"/>
  <p:tag name="KSO_WM_SLIDE_ID" val="custom20205387_7"/>
</p:tagLst>
</file>

<file path=ppt/tags/tag132.xml><?xml version="1.0" encoding="utf-8"?>
<p:tagLst xmlns:a="http://schemas.openxmlformats.org/drawingml/2006/main" xmlns:r="http://schemas.openxmlformats.org/officeDocument/2006/relationships" xmlns:p="http://schemas.openxmlformats.org/presentationml/2006/main">
  <p:tag name="KSO_WM_UNIT_TEXTBOXSTYLE_GUID" val="{03b985e0-4314-4e8d-88fa-657f4e59f500}"/>
</p:tagLst>
</file>

<file path=ppt/tags/tag133.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UNIT_TYPE" val="f"/>
  <p:tag name="KSO_WM_UNIT_INDEX" val="1"/>
  <p:tag name="KSO_WM_UNIT_ID" val="mixed20201885_36*f*1"/>
  <p:tag name="KSO_WM_TEMPLATE_CATEGORY" val="mixed"/>
  <p:tag name="KSO_WM_TEMPLATE_INDEX" val="20201885"/>
  <p:tag name="KSO_WM_UNIT_LAYERLEVEL" val="1"/>
  <p:tag name="KSO_WM_TAG_VERSION" val="1.0"/>
  <p:tag name="KSO_WM_BEAUTIFY_FLAG" val="#wm#"/>
  <p:tag name="KSO_WM_UNIT_PRESET_TEXT" val="单击此处输入小标题"/>
  <p:tag name="KSO_WM_UNIT_TEXTBOXSTYLE_GUID" val="{03b985e0-4314-4e8d-88fa-657f4e59f500}"/>
  <p:tag name="KSO_WM_UNIT_TEXTBOXSTYLE_TEMPLATEID" val="3132970"/>
  <p:tag name="KSO_WM_UNIT_TEXTBOXSTYLE_TYPE" val="5"/>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87"/>
  <p:tag name="KSO_WM_UNIT_ID" val="custom20205387_7*a*1"/>
  <p:tag name="KSO_WM_UNIT_ISNUMDGMTITLE" val="0"/>
</p:tagLst>
</file>

<file path=ppt/tags/tag135.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0_-33.55002"/>
  <p:tag name="KSO_WM_UNIT_TEXTBOXSTYLE_ADJUSTTOP" val="0_-10.05"/>
  <p:tag name="KSO_WM_UNIT_TEXTBOXSTYLE_ADJUSTHEIGTH" val="100_20.10039"/>
  <p:tag name="KSO_WM_UNIT_HIGHLIGHT" val="0"/>
  <p:tag name="KSO_WM_UNIT_COMPATIBLE" val="0"/>
  <p:tag name="KSO_WM_UNIT_DIAGRAM_ISNUMVISUAL" val="0"/>
  <p:tag name="KSO_WM_UNIT_DIAGRAM_ISREFERUNIT" val="0"/>
  <p:tag name="KSO_WM_UNIT_TYPE" val="i"/>
  <p:tag name="KSO_WM_UNIT_INDEX" val="1"/>
  <p:tag name="KSO_WM_UNIT_ID" val="mixed20201885_36*i*1"/>
  <p:tag name="KSO_WM_TEMPLATE_CATEGORY" val="mixed"/>
  <p:tag name="KSO_WM_TEMPLATE_INDEX" val="20201885"/>
  <p:tag name="KSO_WM_UNIT_LAYERLEVEL" val="1"/>
  <p:tag name="KSO_WM_TAG_VERSION" val="1.0"/>
  <p:tag name="KSO_WM_BEAUTIFY_FLAG" val="#wm#"/>
  <p:tag name="KSO_WM_UNIT_TEXTBOXSTYLE_GUID" val="{03b985e0-4314-4e8d-88fa-657f4e59f500}"/>
</p:tagLst>
</file>

<file path=ppt/tags/tag136.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3.25"/>
  <p:tag name="KSO_WM_UNIT_TEXTBOXSTYLE_ADJUSTTOP" val="0_-4.049999"/>
  <p:tag name="KSO_WM_UNIT_TEXTBOXSTYLE_ADJUSTWIDTH" val="100_21.45"/>
  <p:tag name="KSO_WM_UNIT_TEXTBOXSTYLE_ADJUSTHEIGTH" val="100_8.1"/>
  <p:tag name="KSO_WM_UNIT_HIGHLIGHT" val="0"/>
  <p:tag name="KSO_WM_UNIT_COMPATIBLE" val="0"/>
  <p:tag name="KSO_WM_UNIT_DIAGRAM_ISNUMVISUAL" val="0"/>
  <p:tag name="KSO_WM_UNIT_DIAGRAM_ISREFERUNIT" val="0"/>
  <p:tag name="KSO_WM_UNIT_TYPE" val="i"/>
  <p:tag name="KSO_WM_UNIT_INDEX" val="2"/>
  <p:tag name="KSO_WM_UNIT_ID" val="mixed20201885_36*i*2"/>
  <p:tag name="KSO_WM_TEMPLATE_CATEGORY" val="mixed"/>
  <p:tag name="KSO_WM_TEMPLATE_INDEX" val="20201885"/>
  <p:tag name="KSO_WM_UNIT_LAYERLEVEL" val="1"/>
  <p:tag name="KSO_WM_TAG_VERSION" val="1.0"/>
  <p:tag name="KSO_WM_BEAUTIFY_FLAG" val="#wm#"/>
  <p:tag name="KSO_WM_UNIT_TEXTBOXSTYLE_GUID" val="{03b985e0-4314-4e8d-88fa-657f4e59f500}"/>
</p:tagLst>
</file>

<file path=ppt/tags/tag137.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itle"/>
  <p:tag name="KSO_WM_SLIDE_SUBTYPE" val="pureTxt"/>
  <p:tag name="KSO_WM_SLIDE_ITEM_CNT" val="0"/>
  <p:tag name="KSO_WM_SLIDE_INDEX" val="1"/>
  <p:tag name="KSO_WM_TAG_VERSION" val="1.0"/>
  <p:tag name="KSO_WM_BEAUTIFY_FLAG" val="#wm#"/>
  <p:tag name="KSO_WM_SLIDE_LAYOUT" val="a_b"/>
  <p:tag name="KSO_WM_SLIDE_LAYOUT_CNT" val="1_1"/>
  <p:tag name="KSO_WM_TEMPLATE_MASTER_TYPE" val="1"/>
  <p:tag name="KSO_WM_TEMPLATE_COLOR_TYPE" val="1"/>
  <p:tag name="KSO_WM_TEMPLATE_CATEGORY" val="custom"/>
  <p:tag name="KSO_WM_TEMPLATE_INDEX" val="20205387"/>
  <p:tag name="KSO_WM_SLIDE_ID" val="custom20205387_1"/>
  <p:tag name="KSO_WM_TEMPLATE_MASTER_THUMB_INDEX" val="12"/>
  <p:tag name="KSO_WM_TEMPLATE_THUMBS_INDEX" val="1、4、7、9、12、17、20、21、22、23、26、28、33、34、35、36"/>
  <p:tag name="KSO_WM_SLIDE_MODEL_TYPE" val="cover"/>
</p:tagLst>
</file>

<file path=ppt/tags/tag13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1"/>
  <p:tag name="KSO_WM_UNIT_HIGHLIGHT" val="0"/>
  <p:tag name="KSO_WM_UNIT_COMPATIBLE" val="0"/>
  <p:tag name="KSO_WM_UNIT_DIAGRAM_ISNUMVISUAL" val="0"/>
  <p:tag name="KSO_WM_UNIT_DIAGRAM_ISREFERUNIT" val="0"/>
  <p:tag name="KSO_WM_UNIT_TYPE" val="b"/>
  <p:tag name="KSO_WM_UNIT_INDEX" val="1"/>
  <p:tag name="KSO_WM_UNIT_LAYERLEVEL" val="1"/>
  <p:tag name="KSO_WM_TAG_VERSION" val="1.0"/>
  <p:tag name="KSO_WM_BEAUTIFY_FLAG" val="#wm#"/>
  <p:tag name="KSO_WM_UNIT_PRESET_TEXT" val="单击此处添加副标题内容"/>
  <p:tag name="KSO_WM_TEMPLATE_CATEGORY" val="custom"/>
  <p:tag name="KSO_WM_TEMPLATE_INDEX" val="20205387"/>
  <p:tag name="KSO_WM_UNIT_ID" val="custom20205387_1*b*1"/>
</p:tagLst>
</file>

<file path=ppt/tags/tag1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简约工作汇报"/>
  <p:tag name="KSO_WM_TEMPLATE_CATEGORY" val="custom"/>
  <p:tag name="KSO_WM_TEMPLATE_INDEX" val="20205387"/>
  <p:tag name="KSO_WM_UNIT_ID" val="custom20205387_1*a*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contents"/>
  <p:tag name="KSO_WM_SLIDE_SUBTYPE" val="diag"/>
  <p:tag name="KSO_WM_SLIDE_ITEM_CNT" val="2"/>
  <p:tag name="KSO_WM_SLIDE_INDEX" val="5"/>
  <p:tag name="KSO_WM_DIAGRAM_GROUP_CODE" val="l1-1"/>
  <p:tag name="KSO_WM_SLIDE_DIAGTYPE" val="l"/>
  <p:tag name="KSO_WM_TAG_VERSION" val="1.0"/>
  <p:tag name="KSO_WM_BEAUTIFY_FLAG" val="#wm#"/>
  <p:tag name="KSO_WM_SLIDE_LAYOUT" val="a_l"/>
  <p:tag name="KSO_WM_SLIDE_LAYOUT_CNT" val="1_1"/>
  <p:tag name="KSO_WM_TEMPLATE_MASTER_TYPE" val="1"/>
  <p:tag name="KSO_WM_TEMPLATE_COLOR_TYPE" val="1"/>
  <p:tag name="KSO_WM_TEMPLATE_CATEGORY" val="custom"/>
  <p:tag name="KSO_WM_TEMPLATE_INDEX" val="20205387"/>
  <p:tag name="KSO_WM_SLIDE_ID" val="custom20205387_5"/>
</p:tagLst>
</file>

<file path=ppt/tags/tag141.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PRESET_TEXT" val="目录"/>
  <p:tag name="KSO_WM_UNIT_NOCLEAR" val="0"/>
  <p:tag name="KSO_WM_UNIT_VALUE" val="2"/>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TEMPLATE_CATEGORY" val="custom"/>
  <p:tag name="KSO_WM_TEMPLATE_INDEX" val="20205387"/>
  <p:tag name="KSO_WM_UNIT_ID" val="custom20205387_5*a*1"/>
  <p:tag name="KSO_WM_DIAGRAM_GROUP_CODE" val="l1-1"/>
  <p:tag name="KSO_WM_UNIT_TEXT_FILL_FORE_SCHEMECOLOR_INDEX" val="14"/>
  <p:tag name="KSO_WM_UNIT_TEXT_FILL_TYPE" val="1"/>
  <p:tag name="KSO_WM_UNIT_USESOURCEFORMAT_APPLY" val="1"/>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87"/>
  <p:tag name="KSO_WM_UNIT_ID" val="custom20205387_5*i*1"/>
  <p:tag name="KSO_WM_UNIT_TYPE" val="i"/>
  <p:tag name="KSO_WM_UNIT_INDEX" val="1"/>
  <p:tag name="KSO_WM_DIAGRAM_GROUP_CODE" val="l1-1"/>
  <p:tag name="KSO_WM_UNIT_FILL_FORE_SCHEMECOLOR_INDEX" val="14"/>
  <p:tag name="KSO_WM_UNIT_FILL_TYPE" val="1"/>
  <p:tag name="KSO_WM_UNIT_TEXT_FILL_FORE_SCHEMECOLOR_INDEX" val="13"/>
  <p:tag name="KSO_WM_UNIT_TEXT_FILL_TYPE" val="1"/>
  <p:tag name="KSO_WM_UNIT_USESOURCEFORMAT_APPLY" val="1"/>
</p:tagLst>
</file>

<file path=ppt/tags/tag143.xml><?xml version="1.0" encoding="utf-8"?>
<p:tagLst xmlns:a="http://schemas.openxmlformats.org/drawingml/2006/main" xmlns:r="http://schemas.openxmlformats.org/officeDocument/2006/relationships" xmlns:p="http://schemas.openxmlformats.org/presentationml/2006/main">
  <p:tag name="KSO_WM_UNIT_COLOR_SCHEME_SHAPE_ID" val="18"/>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LAYERLEVEL" val="1_1"/>
  <p:tag name="KSO_WM_TAG_VERSION" val="1.0"/>
  <p:tag name="KSO_WM_BEAUTIFY_FLAG" val="#wm#"/>
  <p:tag name="KSO_WM_TEMPLATE_CATEGORY" val="custom"/>
  <p:tag name="KSO_WM_TEMPLATE_INDEX" val="20205387"/>
  <p:tag name="KSO_WM_UNIT_ID" val="custom20205387_2*l_i*1_1"/>
  <p:tag name="KSO_WM_UNIT_FILL_FORE_SCHEMECOLOR_INDEX" val="5"/>
  <p:tag name="KSO_WM_UNIT_FILL_TYPE" val="1"/>
  <p:tag name="KSO_WM_UNIT_TEXT_FILL_FORE_SCHEMECOLOR_INDEX" val="13"/>
  <p:tag name="KSO_WM_UNIT_TEXT_FILL_TYPE" val="1"/>
  <p:tag name="KSO_WM_UNIT_USESOURCEFORMAT_APPLY" val="1"/>
</p:tagLst>
</file>

<file path=ppt/tags/tag144.xml><?xml version="1.0" encoding="utf-8"?>
<p:tagLst xmlns:a="http://schemas.openxmlformats.org/drawingml/2006/main" xmlns:r="http://schemas.openxmlformats.org/officeDocument/2006/relationships" xmlns:p="http://schemas.openxmlformats.org/presentationml/2006/main">
  <p:tag name="KSO_WM_UNIT_COLOR_SCHEME_SHAPE_ID" val="20"/>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LAYERLEVEL" val="1_1_1"/>
  <p:tag name="KSO_WM_TAG_VERSION" val="1.0"/>
  <p:tag name="KSO_WM_BEAUTIFY_FLAG" val="#wm#"/>
  <p:tag name="KSO_WM_TEMPLATE_CATEGORY" val="custom"/>
  <p:tag name="KSO_WM_TEMPLATE_INDEX" val="20205387"/>
  <p:tag name="KSO_WM_UNIT_ID" val="custom20205387_2*l_h_i*1_2_1"/>
  <p:tag name="KSO_WM_UNIT_FILL_FORE_SCHEMECOLOR_INDEX" val="16"/>
  <p:tag name="KSO_WM_UNIT_FILL_TYPE" val="1"/>
  <p:tag name="KSO_WM_UNIT_TEXT_FILL_FORE_SCHEMECOLOR_INDEX" val="5"/>
  <p:tag name="KSO_WM_UNIT_TEXT_FILL_TYPE" val="1"/>
  <p:tag name="KSO_WM_UNIT_USESOURCEFORMAT_APPLY" val="1"/>
</p:tagLst>
</file>

<file path=ppt/tags/tag145.xml><?xml version="1.0" encoding="utf-8"?>
<p:tagLst xmlns:a="http://schemas.openxmlformats.org/drawingml/2006/main" xmlns:r="http://schemas.openxmlformats.org/officeDocument/2006/relationships" xmlns:p="http://schemas.openxmlformats.org/presentationml/2006/main">
  <p:tag name="KSO_WM_UNIT_COLOR_SCHEME_SHAPE_ID" val="14"/>
  <p:tag name="KSO_WM_UNIT_COLOR_SCHEME_PARENT_PAGE" val="0_3"/>
  <p:tag name="KSO_WM_UNIT_ISCONTENTSTITLE" val="0"/>
  <p:tag name="KSO_WM_UNIT_PRESET_TEXT" val="单击此处添加标题内容，文字是您思想的提炼，请尽量言简意赅的阐述观点"/>
  <p:tag name="KSO_WM_UNIT_NOCLEAR" val="0"/>
  <p:tag name="KSO_WM_UNIT_VALUE" val="3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LAYERLEVEL" val="1_1_1"/>
  <p:tag name="KSO_WM_TAG_VERSION" val="1.0"/>
  <p:tag name="KSO_WM_BEAUTIFY_FLAG" val="#wm#"/>
  <p:tag name="KSO_WM_TEMPLATE_CATEGORY" val="custom"/>
  <p:tag name="KSO_WM_TEMPLATE_INDEX" val="20205387"/>
  <p:tag name="KSO_WM_UNIT_ID" val="custom20205387_2*l_h_f*1_2_1"/>
  <p:tag name="KSO_WM_UNIT_SUBTYPE" val="a"/>
  <p:tag name="KSO_WM_UNIT_TEXT_FILL_FORE_SCHEMECOLOR_INDEX" val="13"/>
  <p:tag name="KSO_WM_UNIT_TEXT_FILL_TYPE" val="1"/>
  <p:tag name="KSO_WM_UNIT_USESOURCEFORMAT_APPLY" val="1"/>
</p:tagLst>
</file>

<file path=ppt/tags/tag146.xml><?xml version="1.0" encoding="utf-8"?>
<p:tagLst xmlns:a="http://schemas.openxmlformats.org/drawingml/2006/main" xmlns:r="http://schemas.openxmlformats.org/officeDocument/2006/relationships" xmlns:p="http://schemas.openxmlformats.org/presentationml/2006/main">
  <p:tag name="KSO_WM_UNIT_COLOR_SCHEME_SHAPE_ID" val="1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LAYERLEVEL" val="1_1_1"/>
  <p:tag name="KSO_WM_TAG_VERSION" val="1.0"/>
  <p:tag name="KSO_WM_BEAUTIFY_FLAG" val="#wm#"/>
  <p:tag name="KSO_WM_TEMPLATE_CATEGORY" val="custom"/>
  <p:tag name="KSO_WM_TEMPLATE_INDEX" val="20205387"/>
  <p:tag name="KSO_WM_UNIT_ID" val="custom20205387_2*l_h_i*1_1_1"/>
  <p:tag name="KSO_WM_UNIT_FILL_FORE_SCHEMECOLOR_INDEX" val="16"/>
  <p:tag name="KSO_WM_UNIT_FILL_TYPE" val="1"/>
  <p:tag name="KSO_WM_UNIT_TEXT_FILL_FORE_SCHEMECOLOR_INDEX" val="5"/>
  <p:tag name="KSO_WM_UNIT_TEXT_FILL_TYPE" val="1"/>
  <p:tag name="KSO_WM_UNIT_USESOURCEFORMAT_APPLY" val="1"/>
</p:tagLst>
</file>

<file path=ppt/tags/tag147.xml><?xml version="1.0" encoding="utf-8"?>
<p:tagLst xmlns:a="http://schemas.openxmlformats.org/drawingml/2006/main" xmlns:r="http://schemas.openxmlformats.org/officeDocument/2006/relationships" xmlns:p="http://schemas.openxmlformats.org/presentationml/2006/main">
  <p:tag name="KSO_WM_UNIT_COLOR_SCHEME_SHAPE_ID" val="16"/>
  <p:tag name="KSO_WM_UNIT_COLOR_SCHEME_PARENT_PAGE" val="0_3"/>
  <p:tag name="KSO_WM_UNIT_ISCONTENTSTITLE" val="0"/>
  <p:tag name="KSO_WM_UNIT_PRESET_TEXT" val="单击此处添加标题内容，文字是您思想的提炼，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LAYERLEVEL" val="1_1_1"/>
  <p:tag name="KSO_WM_TAG_VERSION" val="1.0"/>
  <p:tag name="KSO_WM_BEAUTIFY_FLAG" val="#wm#"/>
  <p:tag name="KSO_WM_TEMPLATE_CATEGORY" val="custom"/>
  <p:tag name="KSO_WM_TEMPLATE_INDEX" val="20205387"/>
  <p:tag name="KSO_WM_UNIT_ID" val="custom20205387_2*l_h_f*1_1_1"/>
  <p:tag name="KSO_WM_UNIT_SUBTYPE" val="a"/>
  <p:tag name="KSO_WM_UNIT_TEXT_FILL_FORE_SCHEMECOLOR_INDEX" val="13"/>
  <p:tag name="KSO_WM_UNIT_TEXT_FILL_TYPE" val="1"/>
  <p:tag name="KSO_WM_UNIT_USESOURCEFORMAT_APPLY" val="1"/>
</p:tagLst>
</file>

<file path=ppt/tags/tag148.xml><?xml version="1.0" encoding="utf-8"?>
<p:tagLst xmlns:a="http://schemas.openxmlformats.org/drawingml/2006/main" xmlns:r="http://schemas.openxmlformats.org/officeDocument/2006/relationships" xmlns:p="http://schemas.openxmlformats.org/presentationml/2006/main">
  <p:tag name="KSO_WM_SLIDE_ID" val="custom20205387_31"/>
  <p:tag name="KSO_WM_TEMPLATE_SUBCATEGORY" val="0"/>
  <p:tag name="KSO_WM_TEMPLATE_MASTER_TYPE" val="1"/>
  <p:tag name="KSO_WM_TEMPLATE_COLOR_TYPE" val="1"/>
  <p:tag name="KSO_WM_SLIDE_TYPE" val="text"/>
  <p:tag name="KSO_WM_SLIDE_SUBTYPE" val="diag"/>
  <p:tag name="KSO_WM_SLIDE_ITEM_CNT" val="2"/>
  <p:tag name="KSO_WM_SLIDE_INDEX" val="31"/>
  <p:tag name="KSO_WM_SLIDE_SIZE" val="677.787*244.078"/>
  <p:tag name="KSO_WM_SLIDE_POSITION" val="141.619*163.677"/>
  <p:tag name="KSO_WM_DIAGRAM_GROUP_CODE" val="n1-1"/>
  <p:tag name="KSO_WM_SLIDE_DIAGTYPE" val="n"/>
  <p:tag name="KSO_WM_TAG_VERSION" val="1.0"/>
  <p:tag name="KSO_WM_BEAUTIFY_FLAG" val="#wm#"/>
  <p:tag name="KSO_WM_TEMPLATE_CATEGORY" val="custom"/>
  <p:tag name="KSO_WM_TEMPLATE_INDEX" val="20205387"/>
  <p:tag name="KSO_WM_SLIDE_LAYOUT" val="a_i_n"/>
  <p:tag name="KSO_WM_SLIDE_LAYOUT_CNT" val="1_1_1"/>
</p:tagLst>
</file>

<file path=ppt/tags/tag14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5387"/>
  <p:tag name="KSO_WM_UNIT_TYPE" val="i"/>
  <p:tag name="KSO_WM_UNIT_INDEX" val="1"/>
  <p:tag name="KSO_WM_UNIT_HIGHLIGHT" val="0"/>
  <p:tag name="KSO_WM_UNIT_COMPATIBLE" val="0"/>
  <p:tag name="KSO_WM_UNIT_DIAGRAM_ISNUMVISUAL" val="0"/>
  <p:tag name="KSO_WM_UNIT_DIAGRAM_ISREFERUNIT" val="0"/>
  <p:tag name="KSO_WM_DIAGRAM_GROUP_CODE" val="n1-1"/>
  <p:tag name="KSO_WM_UNIT_ID" val="custom20205387_31*i*1"/>
  <p:tag name="KSO_WM_UNIT_LAYERLEVEL" val="1"/>
  <p:tag name="KSO_WM_TAG_VERSION" val="1.0"/>
  <p:tag name="KSO_WM_BEAUTIFY_FLAG" val="#wm#"/>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i"/>
  <p:tag name="KSO_WM_UNIT_INDEX" val="4"/>
  <p:tag name="KSO_WM_UNIT_ID" val="custom20205387_31*i*4"/>
  <p:tag name="KSO_WM_TEMPLATE_CATEGORY" val="custom"/>
  <p:tag name="KSO_WM_TEMPLATE_INDEX" val="20205387"/>
  <p:tag name="KSO_WM_UNIT_LAYERLEVEL" val="1"/>
  <p:tag name="KSO_WM_TAG_VERSION" val="1.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15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5387"/>
  <p:tag name="KSO_WM_UNIT_ID" val="custom20205387_31*i*2"/>
  <p:tag name="KSO_WM_UNIT_TYPE" val="i"/>
  <p:tag name="KSO_WM_UNIT_INDEX" val="2"/>
  <p:tag name="KSO_WM_UNIT_HIGHLIGHT" val="0"/>
  <p:tag name="KSO_WM_UNIT_COMPATIBLE" val="0"/>
  <p:tag name="KSO_WM_UNIT_DIAGRAM_ISNUMVISUAL" val="0"/>
  <p:tag name="KSO_WM_UNIT_DIAGRAM_ISREFERUNIT" val="0"/>
  <p:tag name="KSO_WM_DIAGRAM_GROUP_CODE" val="n1-1"/>
  <p:tag name="KSO_WM_UNIT_BK_DARK_LIGHT" val="2"/>
  <p:tag name="KSO_WM_UNIT_LAYERLEVEL" val="1"/>
  <p:tag name="KSO_WM_TAG_VERSION" val="1.0"/>
  <p:tag name="KSO_WM_BEAUTIFY_FLAG" val="#wm#"/>
  <p:tag name="KSO_WM_UNIT_FILL_FORE_SCHEMECOLOR_INDEX" val="15"/>
  <p:tag name="KSO_WM_UNIT_FILL_TYPE" val="1"/>
  <p:tag name="KSO_WM_UNIT_TEXT_FILL_FORE_SCHEMECOLOR_INDEX" val="2"/>
  <p:tag name="KSO_WM_UNIT_TEXT_FILL_TYPE" val="1"/>
  <p:tag name="KSO_WM_UNIT_USESOURCEFORMAT_APPLY" val="1"/>
</p:tagLst>
</file>

<file path=ppt/tags/tag15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5387"/>
  <p:tag name="KSO_WM_UNIT_ID" val="custom20205387_31*a*1"/>
  <p:tag name="KSO_WM_UNIT_ISNUMDGMTITLE" val="0"/>
  <p:tag name="KSO_WM_DIAGRAM_GROUP_CODE" val="n1-1"/>
  <p:tag name="KSO_WM_UNIT_TEXT_FILL_FORE_SCHEMECOLOR_INDEX" val="13"/>
  <p:tag name="KSO_WM_UNIT_TEXT_FILL_TYPE" val="1"/>
  <p:tag name="KSO_WM_UNIT_USESOURCEFORMAT_APPLY" val="1"/>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i"/>
  <p:tag name="KSO_WM_UNIT_INDEX" val="1_2"/>
  <p:tag name="KSO_WM_UNIT_ID" val="custom20205387_31*n_i*1_2"/>
  <p:tag name="KSO_WM_TEMPLATE_CATEGORY" val="custom"/>
  <p:tag name="KSO_WM_TEMPLATE_INDEX" val="20205387"/>
  <p:tag name="KSO_WM_UNIT_LAYERLEVEL" val="1_1"/>
  <p:tag name="KSO_WM_TAG_VERSION" val="1.0"/>
  <p:tag name="KSO_WM_BEAUTIFY_FLAG" val="#wm#"/>
  <p:tag name="KSO_WM_UNIT_LINE_FORE_SCHEMECOLOR_INDEX" val="5"/>
  <p:tag name="KSO_WM_UNIT_LINE_FILL_TYPE" val="2"/>
  <p:tag name="KSO_WM_UNIT_USESOURCEFORMAT_APPLY" val="1"/>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4"/>
  <p:tag name="KSO_WM_UNIT_ID" val="custom20205387_31*n_h_i*1_1_4"/>
  <p:tag name="KSO_WM_TEMPLATE_CATEGORY" val="custom"/>
  <p:tag name="KSO_WM_TEMPLATE_INDEX" val="20205387"/>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custom20205387_31*n_h_i*1_1_3"/>
  <p:tag name="KSO_WM_TEMPLATE_CATEGORY" val="custom"/>
  <p:tag name="KSO_WM_TEMPLATE_INDEX" val="20205387"/>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custom20205387_31*n_h_i*1_1_2"/>
  <p:tag name="KSO_WM_TEMPLATE_CATEGORY" val="custom"/>
  <p:tag name="KSO_WM_TEMPLATE_INDEX" val="20205387"/>
  <p:tag name="KSO_WM_UNIT_LAYERLEVEL" val="1_1_1"/>
  <p:tag name="KSO_WM_TAG_VERSION" val="1.0"/>
  <p:tag name="KSO_WM_BEAUTIFY_FLAG" val="#wm#"/>
  <p:tag name="KSO_WM_UNIT_FILL_FORE_SCHEMECOLOR_INDEX" val="10"/>
  <p:tag name="KSO_WM_UNIT_FILL_TYPE" val="1"/>
  <p:tag name="KSO_WM_UNIT_TEXT_FILL_FORE_SCHEMECOLOR_INDEX" val="13"/>
  <p:tag name="KSO_WM_UNIT_TEXT_FILL_TYPE" val="1"/>
  <p:tag name="KSO_WM_UNIT_USESOURCEFORMAT_APPLY" val="1"/>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custom20205387_31*n_h_i*1_1_1"/>
  <p:tag name="KSO_WM_TEMPLATE_CATEGORY" val="custom"/>
  <p:tag name="KSO_WM_TEMPLATE_INDEX" val="2020538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i"/>
  <p:tag name="KSO_WM_UNIT_INDEX" val="1_1"/>
  <p:tag name="KSO_WM_UNIT_ID" val="custom20205387_31*n_i*1_1"/>
  <p:tag name="KSO_WM_TEMPLATE_CATEGORY" val="custom"/>
  <p:tag name="KSO_WM_TEMPLATE_INDEX" val="20205387"/>
  <p:tag name="KSO_WM_UNIT_LAYERLEVEL" val="1_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159.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为了最终演示发布的良好效果"/>
  <p:tag name="KSO_WM_UNIT_NOCLEAR" val="0"/>
  <p:tag name="KSO_WM_UNIT_VALUE" val="1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custom20205387_31*n_h_h_f*1_1_1_1"/>
  <p:tag name="KSO_WM_TEMPLATE_CATEGORY" val="custom"/>
  <p:tag name="KSO_WM_TEMPLATE_INDEX" val="20205387"/>
  <p:tag name="KSO_WM_UNIT_LAYERLEVEL" val="1_1_1_1"/>
  <p:tag name="KSO_WM_TAG_VERSION" val="1.0"/>
  <p:tag name="KSO_WM_BEAUTIFY_FLAG" val="#wm#"/>
  <p:tag name="KSO_WM_UNIT_TEXT_FILL_FORE_SCHEMECOLOR_INDEX" val="13"/>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为了最终演示发布的良好效果"/>
  <p:tag name="KSO_WM_UNIT_NOCLEAR" val="0"/>
  <p:tag name="KSO_WM_UNIT_VALUE" val="1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2_1"/>
  <p:tag name="KSO_WM_UNIT_ID" val="custom20205387_31*n_h_h_f*1_1_2_1"/>
  <p:tag name="KSO_WM_TEMPLATE_CATEGORY" val="custom"/>
  <p:tag name="KSO_WM_TEMPLATE_INDEX" val="20205387"/>
  <p:tag name="KSO_WM_UNIT_LAYERLEVEL" val="1_1_1_1"/>
  <p:tag name="KSO_WM_TAG_VERSION" val="1.0"/>
  <p:tag name="KSO_WM_BEAUTIFY_FLAG" val="#wm#"/>
  <p:tag name="KSO_WM_UNIT_TEXT_FILL_FORE_SCHEMECOLOR_INDEX" val="13"/>
  <p:tag name="KSO_WM_UNIT_TEXT_FILL_TYPE" val="1"/>
  <p:tag name="KSO_WM_UNIT_USESOURCEFORMAT_APPLY" val="1"/>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custom20205387_31*n_h_h_i*1_1_1_2"/>
  <p:tag name="KSO_WM_TEMPLATE_CATEGORY" val="custom"/>
  <p:tag name="KSO_WM_TEMPLATE_INDEX" val="20205387"/>
  <p:tag name="KSO_WM_UNIT_LAYERLEVEL" val="1_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custom20205387_31*n_h_h_i*1_1_1_1"/>
  <p:tag name="KSO_WM_TEMPLATE_CATEGORY" val="custom"/>
  <p:tag name="KSO_WM_TEMPLATE_INDEX" val="20205387"/>
  <p:tag name="KSO_WM_UNIT_LAYERLEVEL" val="1_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2_2"/>
  <p:tag name="KSO_WM_UNIT_ID" val="custom20205387_31*n_h_h_i*1_1_2_2"/>
  <p:tag name="KSO_WM_TEMPLATE_CATEGORY" val="custom"/>
  <p:tag name="KSO_WM_TEMPLATE_INDEX" val="20205387"/>
  <p:tag name="KSO_WM_UNIT_LAYERLEVEL" val="1_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2_1"/>
  <p:tag name="KSO_WM_UNIT_ID" val="custom20205387_31*n_h_h_i*1_1_2_1"/>
  <p:tag name="KSO_WM_TEMPLATE_CATEGORY" val="custom"/>
  <p:tag name="KSO_WM_TEMPLATE_INDEX" val="20205387"/>
  <p:tag name="KSO_WM_UNIT_LAYERLEVEL" val="1_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i"/>
  <p:tag name="KSO_WM_UNIT_INDEX" val="3"/>
  <p:tag name="KSO_WM_UNIT_ID" val="custom20205387_31*i*3"/>
  <p:tag name="KSO_WM_TEMPLATE_CATEGORY" val="custom"/>
  <p:tag name="KSO_WM_TEMPLATE_INDEX" val="20205387"/>
  <p:tag name="KSO_WM_UNIT_LAYERLEVEL" val="1"/>
  <p:tag name="KSO_WM_TAG_VERSION" val="1.0"/>
  <p:tag name="KSO_WM_BEAUTIFY_FLAG" val="#wm#"/>
  <p:tag name="KSO_WM_UNIT_FILL_FORE_SCHEMECOLOR_INDEX" val="5"/>
  <p:tag name="KSO_WM_UNIT_FILL_TYPE" val="1"/>
  <p:tag name="KSO_WM_UNIT_USESOURCEFORMAT_APPLY" val="1"/>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i"/>
  <p:tag name="KSO_WM_UNIT_INDEX" val="5"/>
  <p:tag name="KSO_WM_UNIT_ID" val="custom20205387_31*i*5"/>
  <p:tag name="KSO_WM_TEMPLATE_CATEGORY" val="custom"/>
  <p:tag name="KSO_WM_TEMPLATE_INDEX" val="20205387"/>
  <p:tag name="KSO_WM_UNIT_LAYERLEVEL" val="1"/>
  <p:tag name="KSO_WM_TAG_VERSION" val="1.0"/>
  <p:tag name="KSO_WM_BEAUTIFY_FLAG" val="#wm#"/>
  <p:tag name="KSO_WM_UNIT_FILL_FORE_SCHEMECOLOR_INDEX" val="5"/>
  <p:tag name="KSO_WM_UNIT_FILL_TYPE" val="1"/>
  <p:tag name="KSO_WM_UNIT_USESOURCEFORMAT_APPLY" val="1"/>
</p:tagLst>
</file>

<file path=ppt/tags/tag167.xml><?xml version="1.0" encoding="utf-8"?>
<p:tagLst xmlns:a="http://schemas.openxmlformats.org/drawingml/2006/main" xmlns:r="http://schemas.openxmlformats.org/officeDocument/2006/relationships"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5387"/>
  <p:tag name="KSO_WM_SLIDE_ID" val="custom20205387_7"/>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87"/>
  <p:tag name="KSO_WM_UNIT_ID" val="custom20205387_7*i*1"/>
  <p:tag name="KSO_WM_UNIT_TYPE" val="i"/>
  <p:tag name="KSO_WM_UNIT_INDEX" val="1"/>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2"/>
  <p:tag name="KSO_WM_UNIT_TYPE" val="e"/>
  <p:tag name="KSO_WM_UNIT_INDEX" val="1"/>
  <p:tag name="KSO_WM_UNIT_PRESET_TEXT" val="01"/>
  <p:tag name="KSO_WM_TEMPLATE_CATEGORY" val="custom"/>
  <p:tag name="KSO_WM_TEMPLATE_INDEX" val="20205387"/>
  <p:tag name="KSO_WM_UNIT_ID" val="custom20205387_7*e*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87"/>
  <p:tag name="KSO_WM_UNIT_ID" val="custom20205387_7*a*1"/>
  <p:tag name="KSO_WM_UNIT_ISNUMDGMTITLE" val="0"/>
</p:tagLst>
</file>

<file path=ppt/tags/tag171.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ureTxt"/>
  <p:tag name="KSO_WM_SLIDE_ITEM_CNT" val="0"/>
  <p:tag name="KSO_WM_SLIDE_INDEX" val="13"/>
  <p:tag name="KSO_WM_SLIDE_SIZE" val="960*540"/>
  <p:tag name="KSO_WM_SLIDE_POSITION" val="0*0"/>
  <p:tag name="KSO_WM_TAG_VERSION" val="1.0"/>
  <p:tag name="KSO_WM_BEAUTIFY_FLAG" val="#wm#"/>
  <p:tag name="KSO_WM_SLIDE_LAYOUT" val="a_f_i"/>
  <p:tag name="KSO_WM_SLIDE_LAYOUT_CNT" val="1_1_1"/>
  <p:tag name="KSO_WM_SLIDE_LAYOUT_INFO" val="{&quot;direction&quot;:1,&quot;horizontalAlign&quot;:1,&quot;verticalAlign&quot;:1,&quot;type&quot;:0,&quot;diagramDirection&quot;:0,&quot;canSetOverLayout&quot;:0,&quot;isOverLayout&quot;:0,&quot;normalSize&quot;:{&quot;size1&quot;:82.3},&quot;minSize&quot;:{&quot;size1&quot;:82.3},&quot;maxSize&quot;:{&quot;size1&quot;:82.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belt&quot;,&quot;left&quot;:0.0,&quot;top&quot;:0.0887139142,&quot;right&quot;:0.0,&quot;bottom&quot;:0.0887139142,&quot;leftAbs&quot;:false,&quot;topAbs&quot;:false,&quot;rightAbs&quot;:false,&quot;bottomAbs&quot;:false}],&quot;subLayout&quot;:[{&quot;direction&quot;:0,&quot;horizontalAlign&quot;:2,&quot;verticalAlign&quot;:1,&quot;type&quot;:0,&quot;diagramDirection&quot;:0,&quot;canSetOverLayout&quot;:0,&quot;isOverLayout&quot;:0,&quot;margin&quot;:{&quot;left&quot;:2.54,&quot;top&quot;:3.39,&quot;right&quot;:0.394,&quot;bottom&quot;:3.39},&quot;edge&quot;:{&quot;left&quot;:true,&quot;top&quot;:true,&quot;right&quot;:false,&quot;bottom&quot;:true}},{&quot;direction&quot;:0,&quot;horizontalAlign&quot;:0,&quot;verticalAlign&quot;:1,&quot;type&quot;:0,&quot;diagramDirection&quot;:0,&quot;canSetOverLayout&quot;:0,&quot;isOverLayout&quot;:0,&quot;margin&quot;:{&quot;left&quot;:0.026,&quot;top&quot;:3.39,&quot;right&quot;:2.54,&quot;bottom&quot;:3.39},&quot;edge&quot;:{&quot;left&quot;:false,&quot;top&quot;:true,&quot;right&quot;:true,&quot;bottom&quot;:true}}]}"/>
  <p:tag name="KSO_WM_SLIDE_CAN_ADD_NAVIGATION" val="1"/>
  <p:tag name="KSO_WM_SLIDE_BACKGROUND" val="[&quot;general&quot;,&quot;belt&quot;]"/>
  <p:tag name="KSO_WM_SLIDE_RATIO" val="1.777778"/>
  <p:tag name="KSO_WM_TEMPLATE_MASTER_TYPE" val="1"/>
  <p:tag name="KSO_WM_TEMPLATE_COLOR_TYPE" val="1"/>
  <p:tag name="KSO_WM_TEMPLATE_CATEGORY" val="custom"/>
  <p:tag name="KSO_WM_TEMPLATE_INDEX" val="20205387"/>
  <p:tag name="KSO_WM_SLIDE_ID" val="custom20205387_13"/>
</p:tagLst>
</file>

<file path=ppt/tags/tag172.xml><?xml version="1.0" encoding="utf-8"?>
<p:tagLst xmlns:a="http://schemas.openxmlformats.org/drawingml/2006/main" xmlns:r="http://schemas.openxmlformats.org/officeDocument/2006/relationships" xmlns:p="http://schemas.openxmlformats.org/presentationml/2006/main">
  <p:tag name="KSO_WM_SLIDE_BACKGROUND_TYPE" val="belt"/>
  <p:tag name="KSO_WM_TEMPLATE_CATEGORY" val="custom"/>
  <p:tag name="KSO_WM_TEMPLATE_INDEX" val="20205387"/>
  <p:tag name="KSO_WM_UNIT_TYPE" val="i"/>
  <p:tag name="KSO_WM_UNIT_INDEX" val="1"/>
  <p:tag name="KSO_WM_UNIT_HIGHLIGHT" val="0"/>
  <p:tag name="KSO_WM_UNIT_COMPATIBLE" val="0"/>
  <p:tag name="KSO_WM_UNIT_DIAGRAM_ISNUMVISUAL" val="0"/>
  <p:tag name="KSO_WM_UNIT_DIAGRAM_ISREFERUNIT" val="0"/>
  <p:tag name="KSO_WM_UNIT_ID" val="custom20205387_13*i*1"/>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SUBTYPE" val="h"/>
  <p:tag name="KSO_WM_TEMPLATE_CATEGORY" val="custom"/>
  <p:tag name="KSO_WM_TEMPLATE_INDEX" val="20205387"/>
  <p:tag name="KSO_WM_UNIT_ID" val="custom20205387_13*i*2"/>
  <p:tag name="KSO_WM_UNIT_TYPE" val="i"/>
  <p:tag name="KSO_WM_UNIT_INDEX" val="2"/>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5387"/>
  <p:tag name="KSO_WM_SLIDE_ID" val="custom20205387_7"/>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87"/>
  <p:tag name="KSO_WM_UNIT_ID" val="custom20205387_7*i*1"/>
  <p:tag name="KSO_WM_UNIT_TYPE" val="i"/>
  <p:tag name="KSO_WM_UNIT_INDEX" val="1"/>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2"/>
  <p:tag name="KSO_WM_UNIT_TYPE" val="e"/>
  <p:tag name="KSO_WM_UNIT_INDEX" val="1"/>
  <p:tag name="KSO_WM_UNIT_PRESET_TEXT" val="01"/>
  <p:tag name="KSO_WM_TEMPLATE_CATEGORY" val="custom"/>
  <p:tag name="KSO_WM_TEMPLATE_INDEX" val="20205387"/>
  <p:tag name="KSO_WM_UNIT_ID" val="custom20205387_7*e*1"/>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87"/>
  <p:tag name="KSO_WM_UNIT_ID" val="custom20205387_7*a*1"/>
  <p:tag name="KSO_WM_UNIT_ISNUMDGMTITLE" val="0"/>
</p:tagLst>
</file>

<file path=ppt/tags/tag17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CAN_ADD_NAVIGATION" val="1"/>
  <p:tag name="KSO_WM_SLIDE_BACKGROUND" val="[&quot;navigation&quot;]"/>
  <p:tag name="KSO_WM_SLIDE_RATIO" val="1.777778"/>
  <p:tag name="KSO_WM_TEMPLATE_SUBCATEGORY" val="0"/>
  <p:tag name="KSO_WM_SLIDE_TYPE" val="text"/>
  <p:tag name="KSO_WM_SLIDE_SUBTYPE" val="diag"/>
  <p:tag name="KSO_WM_SLIDE_ITEM_CNT" val="3"/>
  <p:tag name="KSO_WM_SLIDE_INDEX" val="25"/>
  <p:tag name="KSO_WM_SLIDE_SIZE" val="866.553*361.219"/>
  <p:tag name="KSO_WM_SLIDE_POSITION" val="46.5421*119.438"/>
  <p:tag name="KSO_WM_DIAGRAM_GROUP_CODE" val="l1-3"/>
  <p:tag name="KSO_WM_SLIDE_DIAGTYPE" val="l"/>
  <p:tag name="KSO_WM_TAG_VERSION" val="1.0"/>
  <p:tag name="KSO_WM_BEAUTIFY_FLAG" val="#wm#"/>
  <p:tag name="KSO_WM_SLIDE_LAYOUT" val="a_i_l"/>
  <p:tag name="KSO_WM_SLIDE_LAYOUT_CNT" val="1_1_1"/>
  <p:tag name="KSO_WM_TEMPLATE_MASTER_TYPE" val="1"/>
  <p:tag name="KSO_WM_TEMPLATE_COLOR_TYPE" val="1"/>
  <p:tag name="KSO_WM_TEMPLATE_CATEGORY" val="custom"/>
  <p:tag name="KSO_WM_TEMPLATE_INDEX" val="20205387"/>
  <p:tag name="KSO_WM_SLIDE_ID" val="custom20205387_25"/>
</p:tagLst>
</file>

<file path=ppt/tags/tag17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5387"/>
  <p:tag name="KSO_WM_UNIT_TYPE" val="i"/>
  <p:tag name="KSO_WM_UNIT_INDEX" val="1"/>
  <p:tag name="KSO_WM_UNIT_HIGHLIGHT" val="0"/>
  <p:tag name="KSO_WM_UNIT_COMPATIBLE" val="0"/>
  <p:tag name="KSO_WM_UNIT_DIAGRAM_ISNUMVISUAL" val="0"/>
  <p:tag name="KSO_WM_UNIT_DIAGRAM_ISREFERUNIT" val="0"/>
  <p:tag name="KSO_WM_DIAGRAM_GROUP_CODE" val="l1-3"/>
  <p:tag name="KSO_WM_UNIT_ID" val="custom20205387_25*i*1"/>
  <p:tag name="KSO_WM_UNIT_LAYERLEVEL" val="1"/>
  <p:tag name="KSO_WM_TAG_VERSION" val="1.0"/>
  <p:tag name="KSO_WM_BEAUTIFY_FLAG" val="#wm#"/>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i"/>
  <p:tag name="KSO_WM_UNIT_INDEX" val="3"/>
  <p:tag name="KSO_WM_UNIT_ID" val="custom20205387_25*i*3"/>
  <p:tag name="KSO_WM_TEMPLATE_CATEGORY" val="custom"/>
  <p:tag name="KSO_WM_TEMPLATE_INDEX" val="20205387"/>
  <p:tag name="KSO_WM_UNIT_LAYERLEVEL" val="1"/>
  <p:tag name="KSO_WM_TAG_VERSION" val="1.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18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5387"/>
  <p:tag name="KSO_WM_UNIT_ID" val="custom20205387_25*i*2"/>
  <p:tag name="KSO_WM_UNIT_TYPE" val="i"/>
  <p:tag name="KSO_WM_UNIT_INDEX" val="2"/>
  <p:tag name="KSO_WM_UNIT_HIGHLIGHT" val="0"/>
  <p:tag name="KSO_WM_UNIT_COMPATIBLE" val="0"/>
  <p:tag name="KSO_WM_UNIT_DIAGRAM_ISNUMVISUAL" val="0"/>
  <p:tag name="KSO_WM_UNIT_DIAGRAM_ISREFERUNIT" val="0"/>
  <p:tag name="KSO_WM_DIAGRAM_GROUP_CODE" val="l1-3"/>
  <p:tag name="KSO_WM_UNIT_BK_DARK_LIGHT" val="2"/>
  <p:tag name="KSO_WM_UNIT_LAYERLEVEL" val="1"/>
  <p:tag name="KSO_WM_TAG_VERSION" val="1.0"/>
  <p:tag name="KSO_WM_BEAUTIFY_FLAG" val="#wm#"/>
  <p:tag name="KSO_WM_UNIT_FILL_FORE_SCHEMECOLOR_INDEX" val="15"/>
  <p:tag name="KSO_WM_UNIT_FILL_TYPE" val="1"/>
  <p:tag name="KSO_WM_UNIT_TEXT_FILL_FORE_SCHEMECOLOR_INDEX" val="2"/>
  <p:tag name="KSO_WM_UNIT_TEXT_FILL_TYPE" val="1"/>
  <p:tag name="KSO_WM_UNIT_USESOURCEFORMAT_APPLY" val="1"/>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1"/>
  <p:tag name="KSO_WM_UNIT_LAYERLEVEL" val="1_1_1"/>
  <p:tag name="KSO_WM_TAG_VERSION" val="1.0"/>
  <p:tag name="KSO_WM_BEAUTIFY_FLAG" val="#wm#"/>
  <p:tag name="KSO_WM_TEMPLATE_CATEGORY" val="custom"/>
  <p:tag name="KSO_WM_TEMPLATE_INDEX" val="20205387"/>
  <p:tag name="KSO_WM_UNIT_ID" val="custom20205387_25*l_h_i*1_1_1"/>
  <p:tag name="KSO_WM_UNIT_LINE_FORE_SCHEMECOLOR_INDEX" val="5"/>
  <p:tag name="KSO_WM_UNIT_LINE_FILL_TYPE" val="2"/>
  <p:tag name="KSO_WM_UNIT_USESOURCEFORMAT_APPLY" val="1"/>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2_1"/>
  <p:tag name="KSO_WM_UNIT_LAYERLEVEL" val="1_1_1"/>
  <p:tag name="KSO_WM_TAG_VERSION" val="1.0"/>
  <p:tag name="KSO_WM_BEAUTIFY_FLAG" val="#wm#"/>
  <p:tag name="KSO_WM_TEMPLATE_CATEGORY" val="custom"/>
  <p:tag name="KSO_WM_TEMPLATE_INDEX" val="20205387"/>
  <p:tag name="KSO_WM_UNIT_ID" val="custom20205387_25*l_h_i*1_2_1"/>
  <p:tag name="KSO_WM_UNIT_LINE_FORE_SCHEMECOLOR_INDEX" val="6"/>
  <p:tag name="KSO_WM_UNIT_LINE_FILL_TYPE" val="2"/>
  <p:tag name="KSO_WM_UNIT_USESOURCEFORMAT_APPLY" val="1"/>
</p:tagLst>
</file>

<file path=ppt/tags/tag184.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3"/>
  <p:tag name="KSO_WM_UNIT_TYPE" val="l_h_f"/>
  <p:tag name="KSO_WM_UNIT_INDEX" val="1_1_1"/>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
  <p:tag name="KSO_WM_TEMPLATE_CATEGORY" val="custom"/>
  <p:tag name="KSO_WM_TEMPLATE_INDEX" val="20205387"/>
  <p:tag name="KSO_WM_UNIT_ID" val="custom20205387_25*l_h_f*1_1_1"/>
  <p:tag name="KSO_WM_UNIT_SUBTYPE" val="a"/>
  <p:tag name="KSO_WM_UNIT_TEXT_FILL_FORE_SCHEMECOLOR_INDEX" val="13"/>
  <p:tag name="KSO_WM_UNIT_TEXT_FILL_TYPE" val="1"/>
  <p:tag name="KSO_WM_UNIT_USESOURCEFORMAT_APPLY" val="1"/>
</p:tagLst>
</file>

<file path=ppt/tags/tag185.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3"/>
  <p:tag name="KSO_WM_UNIT_TYPE" val="l_h_f"/>
  <p:tag name="KSO_WM_UNIT_INDEX" val="1_2_1"/>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
  <p:tag name="KSO_WM_TEMPLATE_CATEGORY" val="custom"/>
  <p:tag name="KSO_WM_TEMPLATE_INDEX" val="20205387"/>
  <p:tag name="KSO_WM_UNIT_ID" val="custom20205387_25*l_h_f*1_2_1"/>
  <p:tag name="KSO_WM_UNIT_SUBTYPE" val="a"/>
  <p:tag name="KSO_WM_UNIT_TEXT_FILL_FORE_SCHEMECOLOR_INDEX" val="13"/>
  <p:tag name="KSO_WM_UNIT_TEXT_FILL_TYPE" val="1"/>
  <p:tag name="KSO_WM_UNIT_USESOURCEFORMAT_APPLY" val="1"/>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3_1"/>
  <p:tag name="KSO_WM_UNIT_LAYERLEVEL" val="1_1_1"/>
  <p:tag name="KSO_WM_TAG_VERSION" val="1.0"/>
  <p:tag name="KSO_WM_BEAUTIFY_FLAG" val="#wm#"/>
  <p:tag name="KSO_WM_TEMPLATE_CATEGORY" val="custom"/>
  <p:tag name="KSO_WM_TEMPLATE_INDEX" val="20205387"/>
  <p:tag name="KSO_WM_UNIT_ID" val="custom20205387_25*l_h_i*1_3_1"/>
  <p:tag name="KSO_WM_UNIT_LINE_FORE_SCHEMECOLOR_INDEX" val="5"/>
  <p:tag name="KSO_WM_UNIT_LINE_FILL_TYPE" val="2"/>
  <p:tag name="KSO_WM_UNIT_USESOURCEFORMAT_APPLY" val="1"/>
</p:tagLst>
</file>

<file path=ppt/tags/tag187.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3"/>
  <p:tag name="KSO_WM_UNIT_TYPE" val="l_h_f"/>
  <p:tag name="KSO_WM_UNIT_INDEX" val="1_3_1"/>
  <p:tag name="KSO_WM_UNIT_LAYERLEVEL" val="1_1_1"/>
  <p:tag name="KSO_WM_TAG_VERSION" val="1.0"/>
  <p:tag name="KSO_WM_BEAUTIFY_FLAG" val="#wm#"/>
  <p:tag name="KSO_WM_UNIT_PRESET_TEXT" val="单击此处输入你的正文，文字是您思想的提炼，为了最终演示发布的良好效果。"/>
  <p:tag name="KSO_WM_TEMPLATE_CATEGORY" val="custom"/>
  <p:tag name="KSO_WM_TEMPLATE_INDEX" val="20205387"/>
  <p:tag name="KSO_WM_UNIT_ID" val="custom20205387_25*l_h_f*1_3_1"/>
  <p:tag name="KSO_WM_UNIT_SUBTYPE" val="a"/>
  <p:tag name="KSO_WM_UNIT_TEXT_FILL_FORE_SCHEMECOLOR_INDEX" val="13"/>
  <p:tag name="KSO_WM_UNIT_TEXT_FILL_TYPE" val="1"/>
  <p:tag name="KSO_WM_UNIT_USESOURCEFORMAT_APPLY" val="1"/>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3_2"/>
  <p:tag name="KSO_WM_UNIT_LAYERLEVEL" val="1_1_1"/>
  <p:tag name="KSO_WM_TAG_VERSION" val="1.0"/>
  <p:tag name="KSO_WM_BEAUTIFY_FLAG" val="#wm#"/>
  <p:tag name="KSO_WM_TEMPLATE_CATEGORY" val="custom"/>
  <p:tag name="KSO_WM_TEMPLATE_INDEX" val="20205387"/>
  <p:tag name="KSO_WM_UNIT_ID" val="custom20205387_25*l_h_i*1_3_2"/>
  <p:tag name="KSO_WM_UNIT_FILL_FORE_SCHEMECOLOR_INDEX" val="5"/>
  <p:tag name="KSO_WM_UNIT_FILL_TYPE" val="1"/>
  <p:tag name="KSO_WM_UNIT_USESOURCEFORMAT_APPLY" val="1"/>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2"/>
  <p:tag name="KSO_WM_UNIT_LAYERLEVEL" val="1_1_1"/>
  <p:tag name="KSO_WM_TAG_VERSION" val="1.0"/>
  <p:tag name="KSO_WM_BEAUTIFY_FLAG" val="#wm#"/>
  <p:tag name="KSO_WM_TEMPLATE_CATEGORY" val="custom"/>
  <p:tag name="KSO_WM_TEMPLATE_INDEX" val="20205387"/>
  <p:tag name="KSO_WM_UNIT_ID" val="custom20205387_25*l_h_i*1_1_2"/>
  <p:tag name="KSO_WM_UNIT_FILL_FORE_SCHEMECOLOR_INDEX" val="5"/>
  <p:tag name="KSO_WM_UNI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2_2"/>
  <p:tag name="KSO_WM_UNIT_LAYERLEVEL" val="1_1_1"/>
  <p:tag name="KSO_WM_TAG_VERSION" val="1.0"/>
  <p:tag name="KSO_WM_BEAUTIFY_FLAG" val="#wm#"/>
  <p:tag name="KSO_WM_TEMPLATE_CATEGORY" val="custom"/>
  <p:tag name="KSO_WM_TEMPLATE_INDEX" val="20205387"/>
  <p:tag name="KSO_WM_UNIT_ID" val="custom20205387_25*l_h_i*1_2_2"/>
  <p:tag name="KSO_WM_UNIT_FILL_FORE_SCHEMECOLOR_INDEX" val="6"/>
  <p:tag name="KSO_WM_UNIT_FILL_TYPE" val="1"/>
  <p:tag name="KSO_WM_UNIT_USESOURCEFORMAT_APPLY" val="1"/>
</p:tagLst>
</file>

<file path=ppt/tags/tag191.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5387"/>
  <p:tag name="KSO_WM_UNIT_ID" val="custom20205387_25*a*1"/>
  <p:tag name="KSO_WM_UNIT_ISNUMDGMTITLE" val="0"/>
  <p:tag name="KSO_WM_DIAGRAM_GROUP_CODE" val="l1-3"/>
  <p:tag name="KSO_WM_UNIT_TEXT_FILL_FORE_SCHEMECOLOR_INDEX" val="13"/>
  <p:tag name="KSO_WM_UNIT_TEXT_FILL_TYPE" val="1"/>
  <p:tag name="KSO_WM_UNIT_USESOURCEFORMAT_APPLY" val="1"/>
</p:tagLst>
</file>

<file path=ppt/tags/tag192.xml><?xml version="1.0" encoding="utf-8"?>
<p:tagLst xmlns:a="http://schemas.openxmlformats.org/drawingml/2006/main" xmlns:r="http://schemas.openxmlformats.org/officeDocument/2006/relationships"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5387"/>
  <p:tag name="KSO_WM_SLIDE_ID" val="custom20205387_7"/>
</p:tagLst>
</file>

<file path=ppt/tags/tag193.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6.40008"/>
  <p:tag name="KSO_WM_UNIT_TEXTBOXSTYLE_ADJUSTTOP" val="0_-5.199999"/>
  <p:tag name="KSO_WM_UNIT_HIGHLIGHT" val="0"/>
  <p:tag name="KSO_WM_UNIT_COMPATIBLE" val="0"/>
  <p:tag name="KSO_WM_UNIT_DIAGRAM_ISNUMVISUAL" val="0"/>
  <p:tag name="KSO_WM_UNIT_DIAGRAM_ISREFERUNIT" val="0"/>
  <p:tag name="KSO_WM_UNIT_TYPE" val="i"/>
  <p:tag name="KSO_WM_UNIT_INDEX" val="1"/>
  <p:tag name="KSO_WM_UNIT_ID" val="mixed20201883_10*i*1"/>
  <p:tag name="KSO_WM_TEMPLATE_CATEGORY" val="mixed"/>
  <p:tag name="KSO_WM_TEMPLATE_INDEX" val="20201883"/>
  <p:tag name="KSO_WM_UNIT_LAYERLEVEL" val="1"/>
  <p:tag name="KSO_WM_TAG_VERSION" val="1.0"/>
  <p:tag name="KSO_WM_BEAUTIFY_FLAG" val="#wm#"/>
  <p:tag name="KSO_WM_UNIT_TEXTBOXSTYLE_GUID" val="{f408bd9e-6baf-4fd2-a260-64aff9ca6619}"/>
</p:tagLst>
</file>

<file path=ppt/tags/tag194.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ISCONTENTSTITLE" val="0"/>
  <p:tag name="KSO_WM_UNIT_NOCLEAR" val="0"/>
  <p:tag name="KSO_WM_UNIT_VALUE" val="35"/>
  <p:tag name="KSO_WM_UNIT_HIGHLIGHT" val="0"/>
  <p:tag name="KSO_WM_UNIT_COMPATIBLE" val="0"/>
  <p:tag name="KSO_WM_UNIT_DIAGRAM_ISNUMVISUAL" val="0"/>
  <p:tag name="KSO_WM_UNIT_DIAGRAM_ISREFERUNIT" val="0"/>
  <p:tag name="KSO_WM_UNIT_TYPE" val="a"/>
  <p:tag name="KSO_WM_UNIT_INDEX" val="1"/>
  <p:tag name="KSO_WM_UNIT_ID" val="mixed20201883_10*a*1"/>
  <p:tag name="KSO_WM_TEMPLATE_CATEGORY" val="mixed"/>
  <p:tag name="KSO_WM_TEMPLATE_INDEX" val="20201883"/>
  <p:tag name="KSO_WM_UNIT_LAYERLEVEL" val="1"/>
  <p:tag name="KSO_WM_TAG_VERSION" val="1.0"/>
  <p:tag name="KSO_WM_BEAUTIFY_FLAG" val="#wm#"/>
  <p:tag name="KSO_WM_UNIT_PRESET_TEXT" val="单击此处输入正文标题内容"/>
  <p:tag name="KSO_WM_UNIT_TEXTBOXSTYLE_GUID" val="{f408bd9e-6baf-4fd2-a260-64aff9ca6619}"/>
  <p:tag name="KSO_WM_UNIT_TEXTBOXSTYLE_TEMPLATEID" val="3131033"/>
  <p:tag name="KSO_WM_UNIT_TEXTBOXSTYLE_TYPE" val="3"/>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50"/>
  <p:tag name="KSO_WM_UNIT_TYPE" val="b"/>
  <p:tag name="KSO_WM_UNIT_INDEX" val="1"/>
  <p:tag name="KSO_WM_UNIT_PRESET_TEXT" val="单击此处输入你的副标题，文字是您思想的提炼，请尽量言简意赅的阐述观点"/>
  <p:tag name="KSO_WM_TEMPLATE_CATEGORY" val="custom"/>
  <p:tag name="KSO_WM_TEMPLATE_INDEX" val="20205387"/>
  <p:tag name="KSO_WM_UNIT_ID" val="custom20205387_7*b*1"/>
  <p:tag name="KSO_WM_UNIT_ISNUMDGMTITLE" val="0"/>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87"/>
  <p:tag name="KSO_WM_UNIT_ID" val="custom20205387_7*a*1"/>
  <p:tag name="KSO_WM_UNIT_ISNUMDGMTITLE" val="0"/>
</p:tagLst>
</file>

<file path=ppt/tags/tag197.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5387"/>
  <p:tag name="KSO_WM_SLIDE_ID" val="custom20205387_9"/>
</p:tagLst>
</file>

<file path=ppt/tags/tag19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5387"/>
  <p:tag name="KSO_WM_UNIT_TYPE" val="i"/>
  <p:tag name="KSO_WM_UNIT_INDEX" val="1"/>
  <p:tag name="KSO_WM_UNIT_HIGHLIGHT" val="0"/>
  <p:tag name="KSO_WM_UNIT_COMPATIBLE" val="0"/>
  <p:tag name="KSO_WM_UNIT_DIAGRAM_ISNUMVISUAL" val="0"/>
  <p:tag name="KSO_WM_UNIT_DIAGRAM_ISREFERUNIT" val="0"/>
  <p:tag name="KSO_WM_UNIT_ID" val="custom20205387_9*i*1"/>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5387"/>
  <p:tag name="KSO_WM_UNIT_ID" val="custom20205387_9*i*2"/>
  <p:tag name="KSO_WM_UNIT_TYPE" val="i"/>
  <p:tag name="KSO_WM_UNIT_INDEX" val="2"/>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387"/>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LAYERLEVEL" val="1_1"/>
  <p:tag name="KSO_WM_TAG_VERSION" val="1.0"/>
  <p:tag name="KSO_WM_BEAUTIFY_FLAG" val="#wm#"/>
  <p:tag name="KSO_WM_UNIT_BLOCK" val="0"/>
  <p:tag name="KSO_WM_UNIT_SM_LIMIT_TYPE" val="2"/>
  <p:tag name="KSO_WM_UNIT_DECORATE_INFO" val="{&quot;DecorateInfoX&quot;:{&quot;IsLeft&quot;:true,&quot;IsRight&quot;:false,&quot;IsAbs&quot;:true},&quot;DecorateInfoY&quot;:{&quot;IsTop&quot;:true,&quot;IsBottom&quot;:false,&quot;IsAbs&quot;:true}}"/>
  <p:tag name="KSO_WM_TEMPLATE_CATEGORY" val="custom"/>
  <p:tag name="KSO_WM_TEMPLATE_INDEX" val="20205387"/>
  <p:tag name="KSO_WM_UNIT_ID" val="custom20205387_9*h_i*2_1"/>
</p:tagLst>
</file>

<file path=ppt/tags/tag201.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5387"/>
  <p:tag name="KSO_WM_UNIT_ID" val="custom20205387_9*h_i*1_1"/>
</p:tagLst>
</file>

<file path=ppt/tags/tag202.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h_i"/>
  <p:tag name="KSO_WM_UNIT_INDEX" val="1_2"/>
  <p:tag name="KSO_WM_UNIT_LAYERLEVEL" val="1_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TEMPLATE_CATEGORY" val="custom"/>
  <p:tag name="KSO_WM_TEMPLATE_INDEX" val="20205387"/>
  <p:tag name="KSO_WM_UNIT_ID" val="custom20205387_9*h_i*1_2"/>
</p:tagLst>
</file>

<file path=ppt/tags/tag203.xml><?xml version="1.0" encoding="utf-8"?>
<p:tagLst xmlns:a="http://schemas.openxmlformats.org/drawingml/2006/main" xmlns:r="http://schemas.openxmlformats.org/officeDocument/2006/relationships" xmlns:p="http://schemas.openxmlformats.org/presentationml/2006/main">
  <p:tag name="KSO_WM_UNIT_PRESET_TEXT" val="单击此处输入你的正文，文字是您思想的提炼;&#10;为了最终演示发布的良好效果，请尽量言简意赅的阐述观点；根据需要可酌情增减文字……"/>
  <p:tag name="KSO_WM_UNIT_NOCLEAR" val="0"/>
  <p:tag name="KSO_WM_UNIT_VALUE" val="85"/>
  <p:tag name="KSO_WM_UNIT_HIGHLIGHT" val="0"/>
  <p:tag name="KSO_WM_UNIT_COMPATIBLE" val="0"/>
  <p:tag name="KSO_WM_UNIT_DIAGRAM_ISNUMVISUAL" val="0"/>
  <p:tag name="KSO_WM_UNIT_DIAGRAM_ISREFERUNIT" val="0"/>
  <p:tag name="KSO_WM_UNIT_TYPE" val="h_f"/>
  <p:tag name="KSO_WM_UNIT_INDEX" val="1_1"/>
  <p:tag name="KSO_WM_UNIT_LAYERLEVEL" val="1_1"/>
  <p:tag name="KSO_WM_TAG_VERSION" val="1.0"/>
  <p:tag name="KSO_WM_BEAUTIFY_FLAG" val="#wm#"/>
  <p:tag name="KSO_WM_UNIT_DEFAULT_FONT" val="16;20;2"/>
  <p:tag name="KSO_WM_UNIT_BLOCK" val="0"/>
  <p:tag name="KSO_WM_TEMPLATE_CATEGORY" val="custom"/>
  <p:tag name="KSO_WM_TEMPLATE_INDEX" val="20205387"/>
  <p:tag name="KSO_WM_UNIT_ID" val="custom20205387_9*h_f*1_1"/>
  <p:tag name="KSO_WM_UNIT_SUBTYPE" val="a"/>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
  <p:tag name="KSO_WM_TAG_VERSION" val="1.0"/>
  <p:tag name="KSO_WM_BEAUTIFY_FLAG" val="#wm#"/>
  <p:tag name="KSO_WM_UNIT_PLACING_PICTURE_INFO" val="{&quot;full_picture&quot;:false,&quot;last_crop_picture&quot;:&quot;1-1&quot;,&quot;selected&quot;:&quot;1-1&quot;,&quot;spacing&quot;:6}"/>
  <p:tag name="KSO_WM_UNIT_VALUE" val="1016*1355"/>
  <p:tag name="KSO_WM_UNIT_TYPE" val="h_d"/>
  <p:tag name="KSO_WM_UNIT_INDEX" val="2_1"/>
  <p:tag name="KSO_WM_UNIT_BLOCK" val="0"/>
  <p:tag name="KSO_WM_TEMPLATE_CATEGORY" val="custom"/>
  <p:tag name="KSO_WM_TEMPLATE_INDEX" val="20205387"/>
  <p:tag name="KSO_WM_UNIT_ID" val="custom20205387_9*h_d*2_1"/>
  <p:tag name="KSO_WM_UNIT_SUPPORT_UNIT_TYPE" val="[&quot;d&quot;]"/>
</p:tagLst>
</file>

<file path=ppt/tags/tag205.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5387"/>
  <p:tag name="KSO_WM_UNIT_ID" val="custom20205387_9*a*1"/>
  <p:tag name="KSO_WM_UNIT_ISNUMDGMTITLE" val="0"/>
</p:tagLst>
</file>

<file path=ppt/tags/tag206.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ureTxt"/>
  <p:tag name="KSO_WM_SLIDE_ITEM_CNT" val="0"/>
  <p:tag name="KSO_WM_SLIDE_INDEX" val="11"/>
  <p:tag name="KSO_WM_SLIDE_SIZE" val="864.189*348.094"/>
  <p:tag name="KSO_WM_SLIDE_POSITION" val="47.9054*119.906"/>
  <p:tag name="KSO_WM_TAG_VERSION" val="1.0"/>
  <p:tag name="KSO_WM_BEAUTIFY_FLAG" val="#wm#"/>
  <p:tag name="KSO_WM_SLIDE_LAYOUT" val="a_i_z_h"/>
  <p:tag name="KSO_WM_SLIDE_LAYOUT_CNT" val="1_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0,&quot;right&quot;:1.69,&quot;bottom&quot;:0.026},&quot;edge&quot;:{&quot;left&quot;:true,&quot;top&quot;:true,&quot;right&quot;:true,&quot;bottom&quot;:false}},{&quot;direction&quot;:1,&quot;horizontalAlign&quot;:-1,&quot;verticalAlign&quot;:-1,&quot;type&quot;:0,&quot;diagramDirection&quot;:0,&quot;canSetOverLayout&quot;:0,&quot;isOverLayout&quot;:0,&quot;normalSize&quot;:{&quot;size1&quot;:52.4},&quot;minSize&quot;:{&quot;size1&quot;:35.0},&quot;maxSize&quot;:{&quot;size1&quot;:70.0},&quot;edge&quot;:{&quot;left&quot;:true,&quot;top&quot;:false,&quot;right&quot;:true,&quot;bottom&quot;:true},&quot;subLayout&quot;:[{&quot;direction&quot;:0,&quot;horizontalAlign&quot;:-1,&quot;verticalAlign&quot;:-1,&quot;type&quot;:0,&quot;diagramDirection&quot;:0,&quot;canSetOverLayout&quot;:0,&quot;isOverLayout&quot;:0,&quot;margin&quot;:{&quot;left&quot;:1.69,&quot;top&quot;:1.69,&quot;right&quot;:1.8,&quot;bottom&quot;:2.54},&quot;edge&quot;:{&quot;left&quot;:true,&quot;top&quot;:false,&quot;right&quot;:false,&quot;bottom&quot;:true}},{&quot;direction&quot;:1,&quot;horizontalAlign&quot;:-1,&quot;verticalAlign&quot;:-1,&quot;type&quot;:0,&quot;diagramDirection&quot;:0,&quot;canSetOverLayout&quot;:0,&quot;isOverLayout&quot;:0,&quot;margin&quot;:{&quot;left&quot;:0.2,&quot;top&quot;:1.69,&quot;right&quot;:1.69,&quot;bottom&quot;:2.54},&quot;edge&quot;:{&quot;left&quot;:false,&quot;top&quot;:false,&quot;right&quot;:true,&quot;bottom&quot;:true}}]}]}"/>
  <p:tag name="KSO_WM_SLIDE_BACKGROUND" val="[&quot;general&quot;,&quot;navigation&quot;]"/>
  <p:tag name="KSO_WM_SLIDE_RATIO" val="1.777778"/>
  <p:tag name="KSO_WM_TEMPLATE_MASTER_TYPE" val="1"/>
  <p:tag name="KSO_WM_TEMPLATE_COLOR_TYPE" val="1"/>
  <p:tag name="KSO_WM_TEMPLATE_CATEGORY" val="custom"/>
  <p:tag name="KSO_WM_TEMPLATE_INDEX" val="20205387"/>
  <p:tag name="KSO_WM_SLIDE_ID" val="custom20205387_11"/>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387_11*i*3"/>
  <p:tag name="KSO_WM_TEMPLATE_CATEGORY" val="custom"/>
  <p:tag name="KSO_WM_TEMPLATE_INDEX" val="20205387"/>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5387"/>
  <p:tag name="KSO_WM_UNIT_ID" val="custom20205387_11*i*2"/>
  <p:tag name="KSO_WM_UNIT_TYPE" val="i"/>
  <p:tag name="KSO_WM_UNIT_INDEX" val="2"/>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LAYERLEVEL" val="1_1"/>
  <p:tag name="KSO_WM_TAG_VERSION" val="1.0"/>
  <p:tag name="KSO_WM_BEAUTIFY_FLAG" val="#wm#"/>
  <p:tag name="KSO_WM_UNIT_DEFAULT_FONT" val="14;16;2"/>
  <p:tag name="KSO_WM_UNIT_BLOCK" val="0"/>
  <p:tag name="KSO_WM_UNIT_SM_LIMIT_TYPE" val="1"/>
  <p:tag name="KSO_WM_UNIT_VALUE" val="252"/>
  <p:tag name="KSO_WM_TEMPLATE_CATEGORY" val="custom"/>
  <p:tag name="KSO_WM_TEMPLATE_INDEX" val="20205387"/>
  <p:tag name="KSO_WM_UNIT_ID" val="custom20205387_11*h_f*1_1"/>
  <p:tag name="KSO_WM_UNIT_SUBTYPE" val="a"/>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
  <p:tag name="KSO_WM_UNIT_NOCLEAR" val="0"/>
  <p:tag name="KSO_WM_UNIT_VALUE" val="252"/>
  <p:tag name="KSO_WM_UNIT_HIGHLIGHT" val="0"/>
  <p:tag name="KSO_WM_UNIT_COMPATIBLE" val="0"/>
  <p:tag name="KSO_WM_UNIT_DIAGRAM_ISNUMVISUAL" val="0"/>
  <p:tag name="KSO_WM_UNIT_DIAGRAM_ISREFERUNIT" val="0"/>
  <p:tag name="KSO_WM_UNIT_TYPE" val="h_f"/>
  <p:tag name="KSO_WM_UNIT_INDEX" val="2_1"/>
  <p:tag name="KSO_WM_UNIT_LAYERLEVEL" val="1_1"/>
  <p:tag name="KSO_WM_TAG_VERSION" val="1.0"/>
  <p:tag name="KSO_WM_BEAUTIFY_FLAG" val="#wm#"/>
  <p:tag name="KSO_WM_UNIT_DEFAULT_FONT" val="14;16;2"/>
  <p:tag name="KSO_WM_UNIT_BLOCK" val="0"/>
  <p:tag name="KSO_WM_UNIT_SM_LIMIT_TYPE" val="1"/>
  <p:tag name="KSO_WM_TEMPLATE_CATEGORY" val="custom"/>
  <p:tag name="KSO_WM_TEMPLATE_INDEX" val="20205387"/>
  <p:tag name="KSO_WM_UNIT_ID" val="custom20205387_11*h_f*2_1"/>
  <p:tag name="KSO_WM_UNIT_SUBTYPE" val="a"/>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z"/>
  <p:tag name="KSO_WM_UNIT_INDEX" val="1"/>
  <p:tag name="KSO_WM_UNIT_LAYERLEVEL" val="1"/>
  <p:tag name="KSO_WM_TAG_VERSION" val="1.0"/>
  <p:tag name="KSO_WM_BEAUTIFY_FLAG" val="#wm#"/>
  <p:tag name="KSO_WM_UNIT_BLOCK" val="0"/>
  <p:tag name="KSO_WM_UNIT_SM_LIMIT_TYPE" val="0"/>
  <p:tag name="KSO_WM_UNIT_DECORATE_INFO" val="{&quot;DecorateInfoX&quot;:{&quot;IsLeft&quot;:true,&quot;IsRight&quot;:false,&quot;IsAbs&quot;:true},&quot;DecorateInfoY&quot;:{&quot;IsTop&quot;:true,&quot;IsBottom&quot;:false,&quot;IsAbs&quot;:true}}"/>
  <p:tag name="KSO_WM_TEMPLATE_CATEGORY" val="custom"/>
  <p:tag name="KSO_WM_TEMPLATE_INDEX" val="20205387"/>
  <p:tag name="KSO_WM_UNIT_ID" val="custom20205387_11*z*1"/>
</p:tagLst>
</file>

<file path=ppt/tags/tag21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5387"/>
  <p:tag name="KSO_WM_UNIT_ID" val="custom20205387_11*a*1"/>
  <p:tag name="KSO_WM_UNIT_ISNUMDGMTITLE" val="0"/>
</p:tagLst>
</file>

<file path=ppt/tags/tag213.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ureTxt"/>
  <p:tag name="KSO_WM_SLIDE_ITEM_CNT" val="0"/>
  <p:tag name="KSO_WM_SLIDE_INDEX" val="13"/>
  <p:tag name="KSO_WM_SLIDE_SIZE" val="960*540"/>
  <p:tag name="KSO_WM_SLIDE_POSITION" val="0*0"/>
  <p:tag name="KSO_WM_TAG_VERSION" val="1.0"/>
  <p:tag name="KSO_WM_BEAUTIFY_FLAG" val="#wm#"/>
  <p:tag name="KSO_WM_SLIDE_LAYOUT" val="a_f_i"/>
  <p:tag name="KSO_WM_SLIDE_LAYOUT_CNT" val="1_1_1"/>
  <p:tag name="KSO_WM_SLIDE_LAYOUT_INFO" val="{&quot;direction&quot;:1,&quot;horizontalAlign&quot;:1,&quot;verticalAlign&quot;:1,&quot;type&quot;:0,&quot;diagramDirection&quot;:0,&quot;canSetOverLayout&quot;:0,&quot;isOverLayout&quot;:0,&quot;normalSize&quot;:{&quot;size1&quot;:82.3},&quot;minSize&quot;:{&quot;size1&quot;:82.3},&quot;maxSize&quot;:{&quot;size1&quot;:82.3},&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belt&quot;,&quot;left&quot;:0.0,&quot;top&quot;:0.0887139142,&quot;right&quot;:0.0,&quot;bottom&quot;:0.0887139142,&quot;leftAbs&quot;:false,&quot;topAbs&quot;:false,&quot;rightAbs&quot;:false,&quot;bottomAbs&quot;:false}],&quot;subLayout&quot;:[{&quot;direction&quot;:0,&quot;horizontalAlign&quot;:2,&quot;verticalAlign&quot;:1,&quot;type&quot;:0,&quot;diagramDirection&quot;:0,&quot;canSetOverLayout&quot;:0,&quot;isOverLayout&quot;:0,&quot;margin&quot;:{&quot;left&quot;:2.54,&quot;top&quot;:3.39,&quot;right&quot;:0.394,&quot;bottom&quot;:3.39},&quot;edge&quot;:{&quot;left&quot;:true,&quot;top&quot;:true,&quot;right&quot;:false,&quot;bottom&quot;:true}},{&quot;direction&quot;:0,&quot;horizontalAlign&quot;:0,&quot;verticalAlign&quot;:1,&quot;type&quot;:0,&quot;diagramDirection&quot;:0,&quot;canSetOverLayout&quot;:0,&quot;isOverLayout&quot;:0,&quot;margin&quot;:{&quot;left&quot;:0.026,&quot;top&quot;:3.39,&quot;right&quot;:2.54,&quot;bottom&quot;:3.39},&quot;edge&quot;:{&quot;left&quot;:false,&quot;top&quot;:true,&quot;right&quot;:true,&quot;bottom&quot;:true}}]}"/>
  <p:tag name="KSO_WM_SLIDE_CAN_ADD_NAVIGATION" val="1"/>
  <p:tag name="KSO_WM_SLIDE_BACKGROUND" val="[&quot;general&quot;,&quot;belt&quot;]"/>
  <p:tag name="KSO_WM_SLIDE_RATIO" val="1.777778"/>
  <p:tag name="KSO_WM_TEMPLATE_MASTER_TYPE" val="1"/>
  <p:tag name="KSO_WM_TEMPLATE_COLOR_TYPE" val="1"/>
  <p:tag name="KSO_WM_TEMPLATE_CATEGORY" val="custom"/>
  <p:tag name="KSO_WM_TEMPLATE_INDEX" val="20205387"/>
  <p:tag name="KSO_WM_SLIDE_ID" val="custom20205387_13"/>
</p:tagLst>
</file>

<file path=ppt/tags/tag214.xml><?xml version="1.0" encoding="utf-8"?>
<p:tagLst xmlns:a="http://schemas.openxmlformats.org/drawingml/2006/main" xmlns:r="http://schemas.openxmlformats.org/officeDocument/2006/relationships" xmlns:p="http://schemas.openxmlformats.org/presentationml/2006/main">
  <p:tag name="KSO_WM_SLIDE_BACKGROUND_TYPE" val="belt"/>
  <p:tag name="KSO_WM_TEMPLATE_CATEGORY" val="custom"/>
  <p:tag name="KSO_WM_TEMPLATE_INDEX" val="20205387"/>
  <p:tag name="KSO_WM_UNIT_TYPE" val="i"/>
  <p:tag name="KSO_WM_UNIT_INDEX" val="1"/>
  <p:tag name="KSO_WM_UNIT_HIGHLIGHT" val="0"/>
  <p:tag name="KSO_WM_UNIT_COMPATIBLE" val="0"/>
  <p:tag name="KSO_WM_UNIT_DIAGRAM_ISNUMVISUAL" val="0"/>
  <p:tag name="KSO_WM_UNIT_DIAGRAM_ISREFERUNIT" val="0"/>
  <p:tag name="KSO_WM_UNIT_ID" val="custom20205387_13*i*1"/>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SUBTYPE" val="h"/>
  <p:tag name="KSO_WM_TEMPLATE_CATEGORY" val="custom"/>
  <p:tag name="KSO_WM_TEMPLATE_INDEX" val="20205387"/>
  <p:tag name="KSO_WM_UNIT_ID" val="custom20205387_13*i*2"/>
  <p:tag name="KSO_WM_UNIT_TYPE" val="i"/>
  <p:tag name="KSO_WM_UNIT_INDEX" val="2"/>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大标题"/>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28;32;4"/>
  <p:tag name="KSO_WM_UNIT_BLOCK" val="0"/>
  <p:tag name="KSO_WM_TEMPLATE_CATEGORY" val="custom"/>
  <p:tag name="KSO_WM_TEMPLATE_INDEX" val="20205387"/>
  <p:tag name="KSO_WM_UNIT_ID" val="custom20205387_13*a*1"/>
  <p:tag name="KSO_WM_UNIT_ISNUMDGMTITLE" val="0"/>
</p:tagLst>
</file>

<file path=ppt/tags/tag217.xml><?xml version="1.0" encoding="utf-8"?>
<p:tagLst xmlns:a="http://schemas.openxmlformats.org/drawingml/2006/main" xmlns:r="http://schemas.openxmlformats.org/officeDocument/2006/relationships" xmlns:p="http://schemas.openxmlformats.org/presentationml/2006/main">
  <p:tag name="PA" val="v4.1.3"/>
</p:tagLst>
</file>

<file path=ppt/tags/tag218.xml><?xml version="1.0" encoding="utf-8"?>
<p:tagLst xmlns:a="http://schemas.openxmlformats.org/drawingml/2006/main" xmlns:r="http://schemas.openxmlformats.org/officeDocument/2006/relationships" xmlns:p="http://schemas.openxmlformats.org/presentationml/2006/main">
  <p:tag name="PA" val="v4.1.3"/>
</p:tagLst>
</file>

<file path=ppt/tags/tag219.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PA" val="v4.1.3"/>
</p:tagLst>
</file>

<file path=ppt/tags/tag221.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5387"/>
  <p:tag name="KSO_WM_TEMPLATE_SUBCATEGORY" val="0"/>
  <p:tag name="KSO_WM_TEMPLATE_MASTER_TYPE" val="1"/>
  <p:tag name="KSO_WM_TEMPLATE_COLOR_TYPE" val="1"/>
  <p:tag name="KSO_WM_TEMPLATE_MASTER_THUMB_INDEX" val="12"/>
  <p:tag name="KSO_WM_TEMPLATE_THUMBS_INDEX" val="1、4、7、9、12、17、20、21、22、23、26、28、33、34、35、36"/>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1"/>
  <p:tag name="KSO_WM_UNIT_ID" val="_12*i*1"/>
  <p:tag name="KSO_WM_UNIT_BK_DARK_LIGHT" val="2"/>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1"/>
  <p:tag name="KSO_WM_UNIT_ID" val="_13*i*1"/>
  <p:tag name="KSO_WM_UNIT_BK_DARK_LIGHT" val="2"/>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BK_DARK_LIGHT" val="2"/>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2"/>
  <p:tag name="KSO_WM_UNIT_ID" val="_14*i*2"/>
  <p:tag name="KSO_WM_UNIT_BK_DARK_LIGHT" val="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BK_DARK_LIGHT" val="2"/>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2"/>
  <p:tag name="KSO_WM_UNIT_ID" val="_15*i*2"/>
  <p:tag name="KSO_WM_UNIT_BK_DARK_LIGHT" val="2"/>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BK_DARK_LIGHT" val="2"/>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2"/>
  <p:tag name="KSO_WM_UNIT_ID" val="_16*i*2"/>
  <p:tag name="KSO_WM_UNIT_BK_DARK_LIGHT" val="2"/>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TYPE" val="y"/>
  <p:tag name="KSO_WM_UNIT_INDEX" val="2"/>
  <p:tag name="KSO_WM_UNIT_ID" val="_1*y*2"/>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BK_DARK_LIGHT" val="2"/>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2"/>
  <p:tag name="KSO_WM_UNIT_ID" val="_17*i*2"/>
  <p:tag name="KSO_WM_UNIT_BK_DARK_LIGHT" val="2"/>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1"/>
  <p:tag name="KSO_WM_UNIT_ID" val="_18*i*1"/>
  <p:tag name="KSO_WM_UNIT_BK_DARK_LIGHT" val="2"/>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heme/theme1.xml><?xml version="1.0" encoding="utf-8"?>
<a:theme xmlns:a="http://schemas.openxmlformats.org/drawingml/2006/main" name="1_Office 主题​​">
  <a:themeElements>
    <a:clrScheme name="i">
      <a:dk1>
        <a:sysClr val="windowText" lastClr="000000"/>
      </a:dk1>
      <a:lt1>
        <a:sysClr val="window" lastClr="FFFFFF"/>
      </a:lt1>
      <a:dk2>
        <a:srgbClr val="E9F0F2"/>
      </a:dk2>
      <a:lt2>
        <a:srgbClr val="FFFFFF"/>
      </a:lt2>
      <a:accent1>
        <a:srgbClr val="778C92"/>
      </a:accent1>
      <a:accent2>
        <a:srgbClr val="768996"/>
      </a:accent2>
      <a:accent3>
        <a:srgbClr val="798698"/>
      </a:accent3>
      <a:accent4>
        <a:srgbClr val="7F8198"/>
      </a:accent4>
      <a:accent5>
        <a:srgbClr val="897C94"/>
      </a:accent5>
      <a:accent6>
        <a:srgbClr val="92778C"/>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2107</Words>
  <Application>Microsoft Office PowerPoint</Application>
  <PresentationFormat>全屏显示(4:3)</PresentationFormat>
  <Paragraphs>73</Paragraphs>
  <Slides>26</Slides>
  <Notes>9</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26</vt:i4>
      </vt:variant>
    </vt:vector>
  </HeadingPairs>
  <TitlesOfParts>
    <vt:vector size="47" baseType="lpstr">
      <vt:lpstr>Arial</vt:lpstr>
      <vt:lpstr>宋体</vt:lpstr>
      <vt:lpstr>Wingdings</vt:lpstr>
      <vt:lpstr>微软雅黑</vt:lpstr>
      <vt:lpstr>Arial Unicode MS</vt:lpstr>
      <vt:lpstr>Calibri</vt:lpstr>
      <vt:lpstr>汉仪旗黑-85S</vt:lpstr>
      <vt:lpstr>黑体</vt:lpstr>
      <vt:lpstr>Segoe UI</vt:lpstr>
      <vt:lpstr>汉仪细等线简</vt:lpstr>
      <vt:lpstr>汉仪细等线简</vt:lpstr>
      <vt:lpstr>华文中宋</vt:lpstr>
      <vt:lpstr>仓耳天群行楷 W01</vt:lpstr>
      <vt:lpstr>华文宋体</vt:lpstr>
      <vt:lpstr>华文琥珀</vt:lpstr>
      <vt:lpstr>新宋体</vt:lpstr>
      <vt:lpstr>汉仪中宋S</vt:lpstr>
      <vt:lpstr>经典圆体简</vt:lpstr>
      <vt:lpstr>Arabic Typesetting</vt:lpstr>
      <vt:lpstr>Mongolian Baiti</vt:lpstr>
      <vt:lpstr>1_Office 主题​​</vt:lpstr>
      <vt:lpstr>信息科学技术与创新</vt:lpstr>
      <vt:lpstr>知识的概念问题</vt:lpstr>
      <vt:lpstr>PowerPoint 演示文稿</vt:lpstr>
      <vt:lpstr>PowerPoint 演示文稿</vt:lpstr>
      <vt:lpstr>PowerPoint 演示文稿</vt:lpstr>
      <vt:lpstr>知识的判断问题</vt:lpstr>
      <vt:lpstr>知识的判断问题</vt:lpstr>
      <vt:lpstr>PowerPoint 演示文稿</vt:lpstr>
      <vt:lpstr>PowerPoint 演示文稿</vt:lpstr>
      <vt:lpstr>理论验证</vt:lpstr>
      <vt:lpstr>PowerPoint 演示文稿</vt:lpstr>
      <vt:lpstr>实验检验</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知识的判断问题</dc:title>
  <dc:creator>Skywalker Wei</dc:creator>
  <cp:lastModifiedBy>Skywalker Wei</cp:lastModifiedBy>
  <cp:revision>5</cp:revision>
  <dcterms:created xsi:type="dcterms:W3CDTF">2021-04-20T11:52:30Z</dcterms:created>
  <dcterms:modified xsi:type="dcterms:W3CDTF">2025-01-10T13:09:32Z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2052-11.1.0.9192</vt:lpwstr>
  </property>
</Properties>
</file>